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382" r:id="rId4"/>
  </p:sldMasterIdLst>
  <p:notesMasterIdLst>
    <p:notesMasterId r:id="rId61"/>
  </p:notesMasterIdLst>
  <p:handoutMasterIdLst>
    <p:handoutMasterId r:id="rId62"/>
  </p:handoutMasterIdLst>
  <p:sldIdLst>
    <p:sldId id="1450" r:id="rId5"/>
    <p:sldId id="1476" r:id="rId6"/>
    <p:sldId id="1532" r:id="rId7"/>
    <p:sldId id="1533" r:id="rId8"/>
    <p:sldId id="1451" r:id="rId9"/>
    <p:sldId id="1473" r:id="rId10"/>
    <p:sldId id="1500" r:id="rId11"/>
    <p:sldId id="1474" r:id="rId12"/>
    <p:sldId id="1475" r:id="rId13"/>
    <p:sldId id="1534" r:id="rId14"/>
    <p:sldId id="1535" r:id="rId15"/>
    <p:sldId id="1539" r:id="rId16"/>
    <p:sldId id="1540" r:id="rId17"/>
    <p:sldId id="1541" r:id="rId18"/>
    <p:sldId id="1580" r:id="rId19"/>
    <p:sldId id="1581" r:id="rId20"/>
    <p:sldId id="1543" r:id="rId21"/>
    <p:sldId id="1547" r:id="rId22"/>
    <p:sldId id="1542" r:id="rId23"/>
    <p:sldId id="1545" r:id="rId24"/>
    <p:sldId id="1544" r:id="rId25"/>
    <p:sldId id="1546" r:id="rId26"/>
    <p:sldId id="1550" r:id="rId27"/>
    <p:sldId id="1551" r:id="rId28"/>
    <p:sldId id="1491" r:id="rId29"/>
    <p:sldId id="1552" r:id="rId30"/>
    <p:sldId id="1553" r:id="rId31"/>
    <p:sldId id="1554" r:id="rId32"/>
    <p:sldId id="1555" r:id="rId33"/>
    <p:sldId id="1556" r:id="rId34"/>
    <p:sldId id="1538" r:id="rId35"/>
    <p:sldId id="1557" r:id="rId36"/>
    <p:sldId id="1559" r:id="rId37"/>
    <p:sldId id="1560" r:id="rId38"/>
    <p:sldId id="1561" r:id="rId39"/>
    <p:sldId id="1563" r:id="rId40"/>
    <p:sldId id="1564" r:id="rId41"/>
    <p:sldId id="1565" r:id="rId42"/>
    <p:sldId id="1566" r:id="rId43"/>
    <p:sldId id="1567" r:id="rId44"/>
    <p:sldId id="1573" r:id="rId45"/>
    <p:sldId id="1568" r:id="rId46"/>
    <p:sldId id="1569" r:id="rId47"/>
    <p:sldId id="1570" r:id="rId48"/>
    <p:sldId id="1571" r:id="rId49"/>
    <p:sldId id="1572" r:id="rId50"/>
    <p:sldId id="1574" r:id="rId51"/>
    <p:sldId id="1575" r:id="rId52"/>
    <p:sldId id="1577" r:id="rId53"/>
    <p:sldId id="1576" r:id="rId54"/>
    <p:sldId id="1578" r:id="rId55"/>
    <p:sldId id="1579" r:id="rId56"/>
    <p:sldId id="1582" r:id="rId57"/>
    <p:sldId id="1486" r:id="rId58"/>
    <p:sldId id="1488" r:id="rId59"/>
    <p:sldId id="1326" r:id="rId6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既定のセクション" id="{7052DD18-F4E7-4024-BA14-1FF04FDBFBC0}">
          <p14:sldIdLst>
            <p14:sldId id="1450"/>
            <p14:sldId id="1476"/>
            <p14:sldId id="1532"/>
            <p14:sldId id="1533"/>
            <p14:sldId id="1451"/>
            <p14:sldId id="1473"/>
            <p14:sldId id="1500"/>
            <p14:sldId id="1474"/>
            <p14:sldId id="1475"/>
            <p14:sldId id="1534"/>
            <p14:sldId id="1535"/>
            <p14:sldId id="1539"/>
            <p14:sldId id="1540"/>
            <p14:sldId id="1541"/>
            <p14:sldId id="1580"/>
            <p14:sldId id="1581"/>
            <p14:sldId id="1543"/>
            <p14:sldId id="1547"/>
            <p14:sldId id="1542"/>
            <p14:sldId id="1545"/>
            <p14:sldId id="1544"/>
            <p14:sldId id="1546"/>
            <p14:sldId id="1550"/>
            <p14:sldId id="1551"/>
            <p14:sldId id="1491"/>
            <p14:sldId id="1552"/>
            <p14:sldId id="1553"/>
            <p14:sldId id="1554"/>
            <p14:sldId id="1555"/>
            <p14:sldId id="1556"/>
            <p14:sldId id="1538"/>
            <p14:sldId id="1557"/>
            <p14:sldId id="1559"/>
            <p14:sldId id="1560"/>
            <p14:sldId id="1561"/>
            <p14:sldId id="1563"/>
            <p14:sldId id="1564"/>
            <p14:sldId id="1565"/>
            <p14:sldId id="1566"/>
            <p14:sldId id="1567"/>
            <p14:sldId id="1573"/>
            <p14:sldId id="1568"/>
            <p14:sldId id="1569"/>
            <p14:sldId id="1570"/>
            <p14:sldId id="1571"/>
            <p14:sldId id="1572"/>
            <p14:sldId id="1574"/>
            <p14:sldId id="1575"/>
            <p14:sldId id="1577"/>
            <p14:sldId id="1576"/>
            <p14:sldId id="1578"/>
            <p14:sldId id="1579"/>
            <p14:sldId id="1582"/>
            <p14:sldId id="1486"/>
            <p14:sldId id="1488"/>
            <p14:sldId id="1326"/>
          </p14:sldIdLst>
        </p14:section>
        <p14:section name="ボツ" id="{38A46FC0-F05B-4149-9E7C-A78E8D17D673}">
          <p14:sldIdLst/>
        </p14:section>
      </p14:sectionLst>
    </p:ext>
    <p:ext uri="{EFAFB233-063F-42B5-8137-9DF3F51BA10A}">
      <p15:sldGuideLst xmlns:p15="http://schemas.microsoft.com/office/powerpoint/2012/main">
        <p15:guide id="1" orient="horz" pos="2793" userDrawn="1">
          <p15:clr>
            <a:srgbClr val="A4A3A4"/>
          </p15:clr>
        </p15:guide>
        <p15:guide id="2" pos="379"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1A1A1A"/>
    <a:srgbClr val="FFFFFF"/>
    <a:srgbClr val="FF00FF"/>
    <a:srgbClr val="5C2D91"/>
    <a:srgbClr val="0070C0"/>
    <a:srgbClr val="E6E6E6"/>
    <a:srgbClr val="000000"/>
    <a:srgbClr val="00205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9DCAF9ED-07DC-4A11-8D7F-57B35C25682E}" styleName="中間スタイル 1 - アクセント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ABFCF23-3B69-468F-B69F-88F6DE6A72F2}" styleName="中間スタイル 1 - アクセント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中間スタイル 1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084" autoAdjust="0"/>
  </p:normalViewPr>
  <p:slideViewPr>
    <p:cSldViewPr snapToGrid="0">
      <p:cViewPr varScale="1">
        <p:scale>
          <a:sx n="101" d="100"/>
          <a:sy n="101" d="100"/>
        </p:scale>
        <p:origin x="484" y="60"/>
      </p:cViewPr>
      <p:guideLst>
        <p:guide orient="horz" pos="2793"/>
        <p:guide pos="379"/>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commentAuthors" Target="commentAuthors.xml"/><Relationship Id="rId68"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ideyuki Suzuki (K's Staff Inc.)" userId="S::v-hsuzu@microsoft.com::27183248-3204-4cf3-aed8-89616daeae16" providerId="AD" clId="Web-{FAAA5308-952D-400C-A76A-8B773B746CC9}"/>
    <pc:docChg chg="modSld">
      <pc:chgData name="Hideyuki Suzuki (K's Staff Inc.)" userId="S::v-hsuzu@microsoft.com::27183248-3204-4cf3-aed8-89616daeae16" providerId="AD" clId="Web-{FAAA5308-952D-400C-A76A-8B773B746CC9}" dt="2018-04-23T08:35:23.212" v="3"/>
      <pc:docMkLst>
        <pc:docMk/>
      </pc:docMkLst>
      <pc:sldChg chg="modSp">
        <pc:chgData name="Hideyuki Suzuki (K's Staff Inc.)" userId="S::v-hsuzu@microsoft.com::27183248-3204-4cf3-aed8-89616daeae16" providerId="AD" clId="Web-{FAAA5308-952D-400C-A76A-8B773B746CC9}" dt="2018-04-23T08:35:23.212" v="2"/>
        <pc:sldMkLst>
          <pc:docMk/>
          <pc:sldMk cId="3846077111" sldId="1468"/>
        </pc:sldMkLst>
        <pc:spChg chg="mod">
          <ac:chgData name="Hideyuki Suzuki (K's Staff Inc.)" userId="S::v-hsuzu@microsoft.com::27183248-3204-4cf3-aed8-89616daeae16" providerId="AD" clId="Web-{FAAA5308-952D-400C-A76A-8B773B746CC9}" dt="2018-04-23T08:35:23.212" v="2"/>
          <ac:spMkLst>
            <pc:docMk/>
            <pc:sldMk cId="3846077111" sldId="1468"/>
            <ac:spMk id="4" creationId="{19A4BDB0-8A15-4C9C-8AA8-411E73A8755F}"/>
          </ac:spMkLst>
        </pc:spChg>
      </pc:sldChg>
    </pc:docChg>
  </pc:docChgLst>
  <pc:docChgLst>
    <pc:chgData name="Hideyuki Suzuki (K's Staff Inc.)" userId="S::v-hsuzu@microsoft.com::27183248-3204-4cf3-aed8-89616daeae16" providerId="AD" clId="Web-{6E4CD097-34A8-4445-8745-8437CF1FED85}"/>
    <pc:docChg chg="modSld">
      <pc:chgData name="Hideyuki Suzuki (K's Staff Inc.)" userId="S::v-hsuzu@microsoft.com::27183248-3204-4cf3-aed8-89616daeae16" providerId="AD" clId="Web-{6E4CD097-34A8-4445-8745-8437CF1FED85}" dt="2018-04-23T08:31:21.069" v="43"/>
      <pc:docMkLst>
        <pc:docMk/>
      </pc:docMkLst>
      <pc:sldChg chg="modSp">
        <pc:chgData name="Hideyuki Suzuki (K's Staff Inc.)" userId="S::v-hsuzu@microsoft.com::27183248-3204-4cf3-aed8-89616daeae16" providerId="AD" clId="Web-{6E4CD097-34A8-4445-8745-8437CF1FED85}" dt="2018-04-23T08:31:21.069" v="42"/>
        <pc:sldMkLst>
          <pc:docMk/>
          <pc:sldMk cId="3846077111" sldId="1468"/>
        </pc:sldMkLst>
        <pc:spChg chg="mod">
          <ac:chgData name="Hideyuki Suzuki (K's Staff Inc.)" userId="S::v-hsuzu@microsoft.com::27183248-3204-4cf3-aed8-89616daeae16" providerId="AD" clId="Web-{6E4CD097-34A8-4445-8745-8437CF1FED85}" dt="2018-04-23T08:31:21.069" v="42"/>
          <ac:spMkLst>
            <pc:docMk/>
            <pc:sldMk cId="3846077111" sldId="1468"/>
            <ac:spMk id="4" creationId="{19A4BDB0-8A15-4C9C-8AA8-411E73A8755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5/22/2018 6:57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png>
</file>

<file path=ppt/media/image29.png>
</file>

<file path=ppt/media/image34.png>
</file>

<file path=ppt/media/image35.png>
</file>

<file path=ppt/media/image36.png>
</file>

<file path=ppt/media/image37.png>
</file>

<file path=ppt/media/image38.png>
</file>

<file path=ppt/media/image39.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5/22/2018 6:48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5" name="日付プレースホルダー 4"/>
          <p:cNvSpPr>
            <a:spLocks noGrp="1"/>
          </p:cNvSpPr>
          <p:nvPr>
            <p:ph type="dt" idx="11"/>
          </p:nvPr>
        </p:nvSpPr>
        <p:spPr/>
        <p:txBody>
          <a:bodyPr/>
          <a:lstStyle/>
          <a:p>
            <a:fld id="{38EEC551-8CDA-4EB6-89BB-2A86C9F091C8}" type="datetime8">
              <a:rPr lang="en-US" smtClean="0"/>
              <a:t>5/22/2018 6:48 AM</a:t>
            </a:fld>
            <a:endParaRPr lang="en-US"/>
          </a:p>
        </p:txBody>
      </p:sp>
      <p:sp>
        <p:nvSpPr>
          <p:cNvPr id="6" name="スライド番号プレースホルダー 5"/>
          <p:cNvSpPr>
            <a:spLocks noGrp="1"/>
          </p:cNvSpPr>
          <p:nvPr>
            <p:ph type="sldNum" sz="quarter" idx="12"/>
          </p:nvPr>
        </p:nvSpPr>
        <p:spPr/>
        <p:txBody>
          <a:bodyPr/>
          <a:lstStyle/>
          <a:p>
            <a:fld id="{B4008EB6-D09E-4580-8CD6-DDB14511944F}" type="slidenum">
              <a:rPr lang="en-US" smtClean="0"/>
              <a:pPr/>
              <a:t>2</a:t>
            </a:fld>
            <a:endParaRPr lang="en-US"/>
          </a:p>
        </p:txBody>
      </p:sp>
    </p:spTree>
    <p:extLst>
      <p:ext uri="{BB962C8B-B14F-4D97-AF65-F5344CB8AC3E}">
        <p14:creationId xmlns:p14="http://schemas.microsoft.com/office/powerpoint/2010/main" val="932987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新　</a:t>
            </a:r>
            <a:r>
              <a:rPr kumimoji="1" lang="en-US" altLang="ja-JP" dirty="0"/>
              <a:t>APIs </a:t>
            </a:r>
            <a:r>
              <a:rPr kumimoji="1" lang="ja-JP" altLang="en-US" dirty="0"/>
              <a:t>は </a:t>
            </a:r>
            <a:r>
              <a:rPr kumimoji="1" lang="en-US" altLang="ja-JP" dirty="0"/>
              <a:t>Windows 10 API </a:t>
            </a:r>
            <a:r>
              <a:rPr kumimoji="1" lang="ja-JP" altLang="en-US" dirty="0"/>
              <a:t>に追加されている</a:t>
            </a:r>
            <a:endParaRPr kumimoji="1" lang="en-US" altLang="ja-JP" dirty="0"/>
          </a:p>
          <a:p>
            <a:r>
              <a:rPr kumimoji="1" lang="en-US" altLang="ja-JP" dirty="0"/>
              <a:t>Windows 7 </a:t>
            </a:r>
            <a:r>
              <a:rPr kumimoji="1" lang="ja-JP" altLang="en-US" dirty="0" err="1"/>
              <a:t>のころ</a:t>
            </a:r>
            <a:r>
              <a:rPr kumimoji="1" lang="ja-JP" altLang="en-US" dirty="0"/>
              <a:t>でも出来ることなら </a:t>
            </a:r>
            <a:r>
              <a:rPr kumimoji="1" lang="en-US" altLang="ja-JP" dirty="0"/>
              <a:t>WPF, WinForms </a:t>
            </a:r>
            <a:r>
              <a:rPr kumimoji="1" lang="ja-JP" altLang="en-US" dirty="0"/>
              <a:t>でも </a:t>
            </a:r>
            <a:r>
              <a:rPr kumimoji="1" lang="en-US" altLang="ja-JP" dirty="0"/>
              <a:t>OK </a:t>
            </a:r>
            <a:r>
              <a:rPr kumimoji="1" lang="ja-JP" altLang="en-US" dirty="0"/>
              <a:t>だと思う。</a:t>
            </a:r>
            <a:endParaRPr kumimoji="1" lang="en-US" altLang="ja-JP" dirty="0"/>
          </a:p>
          <a:p>
            <a:r>
              <a:rPr kumimoji="1" lang="ja-JP" altLang="en-US" dirty="0"/>
              <a:t>つまり、最適な開発手法を選択するということは </a:t>
            </a:r>
            <a:r>
              <a:rPr kumimoji="1" lang="en-US" altLang="ja-JP" dirty="0"/>
              <a:t>Windows 10 </a:t>
            </a:r>
            <a:r>
              <a:rPr kumimoji="1" lang="ja-JP" altLang="en-US" dirty="0"/>
              <a:t>で何が出来るようになったのか？というのを知った上で選択するということ</a:t>
            </a:r>
            <a:endParaRPr kumimoji="1" lang="en-US" altLang="ja-JP" dirty="0"/>
          </a:p>
          <a:p>
            <a:endParaRPr kumimoji="1" lang="ja-JP" altLang="en-US" dirty="0"/>
          </a:p>
        </p:txBody>
      </p:sp>
      <p:sp>
        <p:nvSpPr>
          <p:cNvPr id="4" name="フッター プレースホルダー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5" name="日付プレースホルダー 4"/>
          <p:cNvSpPr>
            <a:spLocks noGrp="1"/>
          </p:cNvSpPr>
          <p:nvPr>
            <p:ph type="dt" idx="11"/>
          </p:nvPr>
        </p:nvSpPr>
        <p:spPr/>
        <p:txBody>
          <a:bodyPr/>
          <a:lstStyle/>
          <a:p>
            <a:fld id="{38EEC551-8CDA-4EB6-89BB-2A86C9F091C8}" type="datetime8">
              <a:rPr lang="en-US" smtClean="0"/>
              <a:t>5/22/2018 6:48 AM</a:t>
            </a:fld>
            <a:endParaRPr lang="en-US"/>
          </a:p>
        </p:txBody>
      </p:sp>
      <p:sp>
        <p:nvSpPr>
          <p:cNvPr id="6" name="スライド番号プレースホルダー 5"/>
          <p:cNvSpPr>
            <a:spLocks noGrp="1"/>
          </p:cNvSpPr>
          <p:nvPr>
            <p:ph type="sldNum" sz="quarter" idx="12"/>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7015069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フッター プレースホルダー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5" name="日付プレースホルダー 4"/>
          <p:cNvSpPr>
            <a:spLocks noGrp="1"/>
          </p:cNvSpPr>
          <p:nvPr>
            <p:ph type="dt" idx="11"/>
          </p:nvPr>
        </p:nvSpPr>
        <p:spPr/>
        <p:txBody>
          <a:bodyPr/>
          <a:lstStyle/>
          <a:p>
            <a:fld id="{38EEC551-8CDA-4EB6-89BB-2A86C9F091C8}" type="datetime8">
              <a:rPr lang="en-US" smtClean="0"/>
              <a:t>5/22/2018 6:48 AM</a:t>
            </a:fld>
            <a:endParaRPr lang="en-US"/>
          </a:p>
        </p:txBody>
      </p:sp>
      <p:sp>
        <p:nvSpPr>
          <p:cNvPr id="6" name="スライド番号プレースホルダー 5"/>
          <p:cNvSpPr>
            <a:spLocks noGrp="1"/>
          </p:cNvSpPr>
          <p:nvPr>
            <p:ph type="sldNum" sz="quarter" idx="12"/>
          </p:nvPr>
        </p:nvSpPr>
        <p:spPr/>
        <p:txBody>
          <a:bodyPr/>
          <a:lstStyle/>
          <a:p>
            <a:fld id="{B4008EB6-D09E-4580-8CD6-DDB14511944F}" type="slidenum">
              <a:rPr lang="en-US" smtClean="0"/>
              <a:pPr/>
              <a:t>53</a:t>
            </a:fld>
            <a:endParaRPr lang="en-US"/>
          </a:p>
        </p:txBody>
      </p:sp>
    </p:spTree>
    <p:extLst>
      <p:ext uri="{BB962C8B-B14F-4D97-AF65-F5344CB8AC3E}">
        <p14:creationId xmlns:p14="http://schemas.microsoft.com/office/powerpoint/2010/main" val="4260242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17D118-1690-458F-B4D2-F9DA5D6F5033}" type="datetime8">
              <a:rPr lang="en-US" smtClean="0">
                <a:solidFill>
                  <a:prstClr val="black"/>
                </a:solidFill>
              </a:rPr>
              <a:t>5/22/2018 6:48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56</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926463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スライド">
    <p:bg>
      <p:bgPr>
        <a:solidFill>
          <a:srgbClr val="000000"/>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9230" y="6240963"/>
            <a:ext cx="1278510" cy="274137"/>
          </a:xfrm>
          <a:prstGeom prst="rect">
            <a:avLst/>
          </a:prstGeom>
        </p:spPr>
      </p:pic>
      <p:sp>
        <p:nvSpPr>
          <p:cNvPr id="18" name="Title 1"/>
          <p:cNvSpPr>
            <a:spLocks noGrp="1"/>
          </p:cNvSpPr>
          <p:nvPr>
            <p:ph type="title" hasCustomPrompt="1"/>
          </p:nvPr>
        </p:nvSpPr>
        <p:spPr>
          <a:xfrm>
            <a:off x="274702" y="2125678"/>
            <a:ext cx="10058336" cy="1828786"/>
          </a:xfrm>
          <a:noFill/>
        </p:spPr>
        <p:txBody>
          <a:bodyPr lIns="146304" tIns="91440" rIns="146304" bIns="91440" anchor="t" anchorCtr="0"/>
          <a:lstStyle>
            <a:lvl1pPr>
              <a:defRPr sz="5400" spc="-100" baseline="0">
                <a:solidFill>
                  <a:schemeClr val="tx1"/>
                </a:solidFill>
                <a:latin typeface="+mj-lt"/>
                <a:ea typeface="+mj-ea"/>
              </a:defRPr>
            </a:lvl1pPr>
          </a:lstStyle>
          <a:p>
            <a:r>
              <a:rPr lang="ja-JP" altLang="en-US"/>
              <a:t>セッションタイトルを記入</a:t>
            </a:r>
            <a:endParaRPr lang="en-US"/>
          </a:p>
        </p:txBody>
      </p:sp>
      <p:pic>
        <p:nvPicPr>
          <p:cNvPr id="6" name="Picture 5"/>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57200" y="490736"/>
            <a:ext cx="1449939" cy="306604"/>
          </a:xfrm>
          <a:prstGeom prst="rect">
            <a:avLst/>
          </a:prstGeom>
        </p:spPr>
      </p:pic>
      <p:sp>
        <p:nvSpPr>
          <p:cNvPr id="7" name="Text Placeholder 2"/>
          <p:cNvSpPr>
            <a:spLocks noGrp="1"/>
          </p:cNvSpPr>
          <p:nvPr>
            <p:ph type="body" sz="quarter" idx="13" hasCustomPrompt="1"/>
          </p:nvPr>
        </p:nvSpPr>
        <p:spPr>
          <a:xfrm>
            <a:off x="7154341" y="328910"/>
            <a:ext cx="5005912" cy="849463"/>
          </a:xfrm>
        </p:spPr>
        <p:txBody>
          <a:bodyPr lIns="182880" tIns="146304" rIns="182880" bIns="146304"/>
          <a:lstStyle>
            <a:lvl1pPr marL="0" indent="0" algn="r">
              <a:buNone/>
              <a:defRPr sz="3600" baseline="0">
                <a:solidFill>
                  <a:schemeClr val="tx1"/>
                </a:solidFill>
                <a:latin typeface="+mj-lt"/>
                <a:ea typeface="+mj-ea"/>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altLang="ja-JP"/>
              <a:t>Session</a:t>
            </a:r>
            <a:r>
              <a:rPr lang="en-US"/>
              <a:t> Number Here</a:t>
            </a:r>
          </a:p>
        </p:txBody>
      </p:sp>
      <p:pic>
        <p:nvPicPr>
          <p:cNvPr id="8" name="図 7"/>
          <p:cNvPicPr>
            <a:picLocks noChangeAspect="1"/>
          </p:cNvPicPr>
          <p:nvPr userDrawn="1"/>
        </p:nvPicPr>
        <p:blipFill>
          <a:blip r:embed="rId4"/>
          <a:stretch>
            <a:fillRect/>
          </a:stretch>
        </p:blipFill>
        <p:spPr>
          <a:xfrm>
            <a:off x="10322693" y="6521598"/>
            <a:ext cx="1945739" cy="269540"/>
          </a:xfrm>
          <a:prstGeom prst="rect">
            <a:avLst/>
          </a:prstGeom>
        </p:spPr>
      </p:pic>
      <p:sp>
        <p:nvSpPr>
          <p:cNvPr id="9" name="Text Placeholder 4"/>
          <p:cNvSpPr>
            <a:spLocks noGrp="1"/>
          </p:cNvSpPr>
          <p:nvPr>
            <p:ph type="body" sz="quarter" idx="14" hasCustomPrompt="1"/>
          </p:nvPr>
        </p:nvSpPr>
        <p:spPr>
          <a:xfrm>
            <a:off x="274701" y="5297462"/>
            <a:ext cx="10058337" cy="782792"/>
          </a:xfrm>
          <a:noFill/>
        </p:spPr>
        <p:txBody>
          <a:bodyPr lIns="146304" tIns="109728" rIns="146304" bIns="109728">
            <a:noAutofit/>
          </a:bodyPr>
          <a:lstStyle>
            <a:lvl1pPr marL="0" indent="0">
              <a:spcBef>
                <a:spcPts val="0"/>
              </a:spcBef>
              <a:buNone/>
              <a:defRPr sz="3600" spc="0" baseline="0">
                <a:gradFill>
                  <a:gsLst>
                    <a:gs pos="91000">
                      <a:schemeClr val="tx1"/>
                    </a:gs>
                    <a:gs pos="0">
                      <a:schemeClr val="tx1"/>
                    </a:gs>
                  </a:gsLst>
                  <a:lin ang="5400000" scaled="0"/>
                </a:gradFill>
                <a:latin typeface="+mn-ea"/>
                <a:ea typeface="+mn-ea"/>
              </a:defRPr>
            </a:lvl1pPr>
            <a:lvl2pPr marL="36000" indent="0">
              <a:spcBef>
                <a:spcPts val="0"/>
              </a:spcBef>
              <a:buFontTx/>
              <a:buNone/>
              <a:defRPr sz="2000"/>
            </a:lvl2pPr>
          </a:lstStyle>
          <a:p>
            <a:pPr lvl="0"/>
            <a:r>
              <a:rPr lang="ja-JP" altLang="en-US"/>
              <a:t>登壇者名を記入</a:t>
            </a:r>
            <a:endParaRPr lang="en-US" altLang="ja-JP"/>
          </a:p>
          <a:p>
            <a:pPr lvl="1"/>
            <a:endParaRPr lang="ja-JP" altLang="en-US"/>
          </a:p>
        </p:txBody>
      </p:sp>
      <p:sp>
        <p:nvSpPr>
          <p:cNvPr id="10" name="Text Placeholder 4"/>
          <p:cNvSpPr>
            <a:spLocks noGrp="1"/>
          </p:cNvSpPr>
          <p:nvPr>
            <p:ph type="body" sz="quarter" idx="15" hasCustomPrompt="1"/>
          </p:nvPr>
        </p:nvSpPr>
        <p:spPr>
          <a:xfrm>
            <a:off x="274701" y="4649390"/>
            <a:ext cx="10058337" cy="504056"/>
          </a:xfrm>
          <a:noFill/>
        </p:spPr>
        <p:txBody>
          <a:bodyPr lIns="146304" tIns="109728" rIns="146304" bIns="109728" anchor="b">
            <a:noAutofit/>
          </a:bodyPr>
          <a:lstStyle>
            <a:lvl1pPr marL="0" indent="0">
              <a:spcBef>
                <a:spcPts val="0"/>
              </a:spcBef>
              <a:buNone/>
              <a:defRPr sz="2400" spc="0" baseline="0">
                <a:gradFill>
                  <a:gsLst>
                    <a:gs pos="91000">
                      <a:schemeClr val="tx1"/>
                    </a:gs>
                    <a:gs pos="0">
                      <a:schemeClr val="tx1"/>
                    </a:gs>
                  </a:gsLst>
                  <a:lin ang="5400000" scaled="0"/>
                </a:gradFill>
                <a:latin typeface="+mn-ea"/>
                <a:ea typeface="+mn-ea"/>
              </a:defRPr>
            </a:lvl1pPr>
          </a:lstStyle>
          <a:p>
            <a:pPr lvl="0"/>
            <a:r>
              <a:rPr lang="ja-JP" altLang="en-US"/>
              <a:t>登壇者肩書きを記入</a:t>
            </a:r>
          </a:p>
        </p:txBody>
      </p:sp>
    </p:spTree>
    <p:extLst>
      <p:ext uri="{BB962C8B-B14F-4D97-AF65-F5344CB8AC3E}">
        <p14:creationId xmlns:p14="http://schemas.microsoft.com/office/powerpoint/2010/main" val="1306635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開発者向けコード">
    <p:bg>
      <p:bgPr>
        <a:solidFill>
          <a:schemeClr val="bg1"/>
        </a:solidFill>
        <a:effectLst/>
      </p:bgPr>
    </p:bg>
    <p:spTree>
      <p:nvGrpSpPr>
        <p:cNvPr id="1" name=""/>
        <p:cNvGrpSpPr/>
        <p:nvPr/>
      </p:nvGrpSpPr>
      <p:grpSpPr>
        <a:xfrm>
          <a:off x="0" y="0"/>
          <a:ext cx="0" cy="0"/>
          <a:chOff x="0" y="0"/>
          <a:chExt cx="0" cy="0"/>
        </a:xfrm>
      </p:grpSpPr>
      <p:grpSp>
        <p:nvGrpSpPr>
          <p:cNvPr id="9" name="グループ化 8">
            <a:extLst>
              <a:ext uri="{FF2B5EF4-FFF2-40B4-BE49-F238E27FC236}">
                <a16:creationId xmlns:a16="http://schemas.microsoft.com/office/drawing/2014/main" id="{D4F86746-9034-44F9-92A2-900006576D06}"/>
              </a:ext>
            </a:extLst>
          </p:cNvPr>
          <p:cNvGrpSpPr/>
          <p:nvPr userDrawn="1"/>
        </p:nvGrpSpPr>
        <p:grpSpPr>
          <a:xfrm>
            <a:off x="-1" y="-1489"/>
            <a:ext cx="12436475" cy="1160959"/>
            <a:chOff x="0" y="-1490828"/>
            <a:chExt cx="12436475" cy="1160959"/>
          </a:xfrm>
        </p:grpSpPr>
        <p:sp>
          <p:nvSpPr>
            <p:cNvPr id="10" name="正方形/長方形 9">
              <a:extLst>
                <a:ext uri="{FF2B5EF4-FFF2-40B4-BE49-F238E27FC236}">
                  <a16:creationId xmlns:a16="http://schemas.microsoft.com/office/drawing/2014/main" id="{1CD2F508-6A6F-4D6F-B9D3-E8A0EB972537}"/>
                </a:ext>
              </a:extLst>
            </p:cNvPr>
            <p:cNvSpPr/>
            <p:nvPr userDrawn="1"/>
          </p:nvSpPr>
          <p:spPr bwMode="auto">
            <a:xfrm>
              <a:off x="0" y="-1490828"/>
              <a:ext cx="12436475" cy="1160959"/>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図 10">
              <a:extLst>
                <a:ext uri="{FF2B5EF4-FFF2-40B4-BE49-F238E27FC236}">
                  <a16:creationId xmlns:a16="http://schemas.microsoft.com/office/drawing/2014/main" id="{320D9FF1-7902-4C4F-A20E-D51AB227E3A4}"/>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12" name="図 11">
              <a:extLst>
                <a:ext uri="{FF2B5EF4-FFF2-40B4-BE49-F238E27FC236}">
                  <a16:creationId xmlns:a16="http://schemas.microsoft.com/office/drawing/2014/main" id="{2F2077CE-E27D-47C0-B7F2-9DEF456B8B00}"/>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2" name="Title 1"/>
          <p:cNvSpPr>
            <a:spLocks noGrp="1"/>
          </p:cNvSpPr>
          <p:nvPr>
            <p:ph type="title"/>
          </p:nvPr>
        </p:nvSpPr>
        <p:spPr/>
        <p:txBody>
          <a:bodyPr/>
          <a:lstStyle>
            <a:lvl1pPr marL="0" indent="0">
              <a:buFontTx/>
              <a:buNone/>
              <a:defRPr>
                <a:solidFill>
                  <a:schemeClr val="bg1"/>
                </a:solidFill>
                <a:latin typeface="+mj-lt"/>
                <a:ea typeface="+mj-ea"/>
              </a:defRPr>
            </a:lvl1pPr>
          </a:lstStyle>
          <a:p>
            <a:r>
              <a:rPr lang="ja-JP" altLang="en-US"/>
              <a:t>マスター タイトルの書式設定</a:t>
            </a:r>
            <a:endParaRPr lang="en-US"/>
          </a:p>
        </p:txBody>
      </p:sp>
      <p:sp>
        <p:nvSpPr>
          <p:cNvPr id="6" name="Text Placeholder 5"/>
          <p:cNvSpPr>
            <a:spLocks noGrp="1"/>
          </p:cNvSpPr>
          <p:nvPr>
            <p:ph type="body" sz="quarter" idx="10" hasCustomPrompt="1"/>
          </p:nvPr>
        </p:nvSpPr>
        <p:spPr>
          <a:xfrm>
            <a:off x="274638" y="1212850"/>
            <a:ext cx="11887200" cy="5302250"/>
          </a:xfrm>
        </p:spPr>
        <p:txBody>
          <a:bodyPr/>
          <a:lstStyle>
            <a:lvl1pPr marL="0" indent="0" defTabSz="431800">
              <a:spcBef>
                <a:spcPts val="0"/>
              </a:spcBef>
              <a:buNone/>
              <a:defRPr sz="3300">
                <a:gradFill>
                  <a:gsLst>
                    <a:gs pos="1250">
                      <a:schemeClr val="tx2"/>
                    </a:gs>
                    <a:gs pos="99000">
                      <a:schemeClr val="tx2"/>
                    </a:gs>
                  </a:gsLst>
                  <a:lin ang="5400000" scaled="0"/>
                </a:gradFill>
                <a:latin typeface="Consolas" panose="020B0609020204030204" pitchFamily="49" charset="0"/>
                <a:ea typeface="+mn-ea"/>
              </a:defRPr>
            </a:lvl1pPr>
            <a:lvl2pPr marL="432000" indent="0">
              <a:spcBef>
                <a:spcPts val="0"/>
              </a:spcBef>
              <a:buFontTx/>
              <a:buNone/>
              <a:tabLst>
                <a:tab pos="444500" algn="l"/>
              </a:tabLst>
              <a:defRPr sz="3300">
                <a:latin typeface="Consolas" panose="020B0609020204030204" pitchFamily="49" charset="0"/>
                <a:ea typeface="+mn-ea"/>
              </a:defRPr>
            </a:lvl2pPr>
            <a:lvl3pPr marL="864000" indent="0">
              <a:spcBef>
                <a:spcPts val="0"/>
              </a:spcBef>
              <a:buNone/>
              <a:defRPr sz="3300">
                <a:latin typeface="Consolas" panose="020B0609020204030204" pitchFamily="49" charset="0"/>
                <a:ea typeface="+mn-ea"/>
              </a:defRPr>
            </a:lvl3pPr>
            <a:lvl4pPr marL="1296000" indent="0">
              <a:spcBef>
                <a:spcPts val="0"/>
              </a:spcBef>
              <a:buNone/>
              <a:defRPr sz="3300">
                <a:latin typeface="Consolas" panose="020B0609020204030204" pitchFamily="49" charset="0"/>
                <a:ea typeface="+mn-ea"/>
              </a:defRPr>
            </a:lvl4pPr>
            <a:lvl5pPr marL="1728000" indent="0">
              <a:spcBef>
                <a:spcPts val="0"/>
              </a:spcBef>
              <a:buNone/>
              <a:defRPr sz="3300">
                <a:latin typeface="Consolas" panose="020B0609020204030204" pitchFamily="49" charset="0"/>
                <a:ea typeface="+mn-ea"/>
              </a:defRPr>
            </a:lvl5pPr>
            <a:lvl6pPr marL="2160000" indent="0">
              <a:spcBef>
                <a:spcPts val="0"/>
              </a:spcBef>
              <a:buFontTx/>
              <a:buNone/>
              <a:defRPr sz="3300">
                <a:latin typeface="Consolas" panose="020B0609020204030204" pitchFamily="49" charset="0"/>
              </a:defRPr>
            </a:lvl6pPr>
          </a:lstStyle>
          <a:p>
            <a:pPr lvl="0"/>
            <a:r>
              <a:rPr lang="en-US"/>
              <a:t>Consolas</a:t>
            </a:r>
          </a:p>
          <a:p>
            <a:pPr lvl="1"/>
            <a:r>
              <a:rPr lang="en-US"/>
              <a:t>Consolas</a:t>
            </a:r>
          </a:p>
          <a:p>
            <a:pPr lvl="2"/>
            <a:r>
              <a:rPr lang="en-US" altLang="ja-JP"/>
              <a:t>Consolas</a:t>
            </a:r>
          </a:p>
          <a:p>
            <a:pPr lvl="3"/>
            <a:r>
              <a:rPr lang="en-US" altLang="ja-JP"/>
              <a:t>Consolas</a:t>
            </a:r>
          </a:p>
          <a:p>
            <a:pPr lvl="4"/>
            <a:r>
              <a:rPr lang="en-US" altLang="ja-JP"/>
              <a:t>Consolas</a:t>
            </a:r>
          </a:p>
          <a:p>
            <a:pPr lvl="5"/>
            <a:r>
              <a:rPr lang="en-US" sz="3300">
                <a:latin typeface="Consolas" panose="020B0609020204030204" pitchFamily="49" charset="0"/>
              </a:rPr>
              <a:t>Consolas</a:t>
            </a:r>
            <a:endParaRPr lang="en-US"/>
          </a:p>
        </p:txBody>
      </p:sp>
      <p:sp>
        <p:nvSpPr>
          <p:cNvPr id="13" name="TextBox 12">
            <a:extLst>
              <a:ext uri="{FF2B5EF4-FFF2-40B4-BE49-F238E27FC236}">
                <a16:creationId xmlns:a16="http://schemas.microsoft.com/office/drawing/2014/main" id="{1FABE2A8-20CE-45EE-A5B8-B63BDDFA2191}"/>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12691612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サブタイトルとコンテンツ Non-bulleted text">
    <p:bg>
      <p:bgPr>
        <a:solidFill>
          <a:schemeClr val="bg1"/>
        </a:solidFill>
        <a:effectLst/>
      </p:bgPr>
    </p:bg>
    <p:spTree>
      <p:nvGrpSpPr>
        <p:cNvPr id="1" name=""/>
        <p:cNvGrpSpPr/>
        <p:nvPr/>
      </p:nvGrpSpPr>
      <p:grpSpPr>
        <a:xfrm>
          <a:off x="0" y="0"/>
          <a:ext cx="0" cy="0"/>
          <a:chOff x="0" y="0"/>
          <a:chExt cx="0" cy="0"/>
        </a:xfrm>
      </p:grpSpPr>
      <p:grpSp>
        <p:nvGrpSpPr>
          <p:cNvPr id="7" name="グループ化 6">
            <a:extLst>
              <a:ext uri="{FF2B5EF4-FFF2-40B4-BE49-F238E27FC236}">
                <a16:creationId xmlns:a16="http://schemas.microsoft.com/office/drawing/2014/main" id="{4631DA42-6835-452C-B5A2-6E5BC25716DC}"/>
              </a:ext>
            </a:extLst>
          </p:cNvPr>
          <p:cNvGrpSpPr/>
          <p:nvPr userDrawn="1"/>
        </p:nvGrpSpPr>
        <p:grpSpPr>
          <a:xfrm>
            <a:off x="0" y="-1290"/>
            <a:ext cx="12436475" cy="1160959"/>
            <a:chOff x="0" y="-1490828"/>
            <a:chExt cx="12436475" cy="1160959"/>
          </a:xfrm>
        </p:grpSpPr>
        <p:sp>
          <p:nvSpPr>
            <p:cNvPr id="8" name="正方形/長方形 7">
              <a:extLst>
                <a:ext uri="{FF2B5EF4-FFF2-40B4-BE49-F238E27FC236}">
                  <a16:creationId xmlns:a16="http://schemas.microsoft.com/office/drawing/2014/main" id="{3A6EA188-75CE-4E4E-8675-108C39E0D203}"/>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図 8">
              <a:extLst>
                <a:ext uri="{FF2B5EF4-FFF2-40B4-BE49-F238E27FC236}">
                  <a16:creationId xmlns:a16="http://schemas.microsoft.com/office/drawing/2014/main" id="{6AA5F9C9-A535-4942-9E0F-FEC61B45F01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10" name="図 9">
              <a:extLst>
                <a:ext uri="{FF2B5EF4-FFF2-40B4-BE49-F238E27FC236}">
                  <a16:creationId xmlns:a16="http://schemas.microsoft.com/office/drawing/2014/main" id="{DE85F1F0-FD75-4580-9187-25EB8492EAE0}"/>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2" name="Title 1"/>
          <p:cNvSpPr>
            <a:spLocks noGrp="1"/>
          </p:cNvSpPr>
          <p:nvPr>
            <p:ph type="title"/>
          </p:nvPr>
        </p:nvSpPr>
        <p:spPr/>
        <p:txBody>
          <a:bodyPr/>
          <a:lstStyle>
            <a:lvl1pPr marL="0" indent="0">
              <a:buFontTx/>
              <a:buNone/>
              <a:defRPr>
                <a:solidFill>
                  <a:schemeClr val="bg1"/>
                </a:solidFill>
                <a:latin typeface="+mj-lt"/>
                <a:ea typeface="+mj-ea"/>
              </a:defRPr>
            </a:lvl1pPr>
          </a:lstStyle>
          <a:p>
            <a:r>
              <a:rPr lang="ja-JP" altLang="en-US"/>
              <a:t>マスター タイトルの書式設定</a:t>
            </a:r>
            <a:endParaRPr lang="en-US"/>
          </a:p>
        </p:txBody>
      </p:sp>
      <p:sp>
        <p:nvSpPr>
          <p:cNvPr id="5" name="テキスト プレースホルダー 4">
            <a:extLst>
              <a:ext uri="{FF2B5EF4-FFF2-40B4-BE49-F238E27FC236}">
                <a16:creationId xmlns:a16="http://schemas.microsoft.com/office/drawing/2014/main" id="{5B8C8B14-8AA2-4D09-85D6-ACED6DC723B7}"/>
              </a:ext>
            </a:extLst>
          </p:cNvPr>
          <p:cNvSpPr>
            <a:spLocks noGrp="1"/>
          </p:cNvSpPr>
          <p:nvPr>
            <p:ph type="body" sz="quarter" idx="11"/>
          </p:nvPr>
        </p:nvSpPr>
        <p:spPr>
          <a:xfrm>
            <a:off x="274637" y="1174422"/>
            <a:ext cx="11887200" cy="738664"/>
          </a:xfrm>
        </p:spPr>
        <p:txBody>
          <a:bodyPr/>
          <a:lstStyle>
            <a:lvl1pPr marL="0" indent="0">
              <a:buFontTx/>
              <a:buNone/>
              <a:defRPr sz="3600"/>
            </a:lvl1pPr>
          </a:lstStyle>
          <a:p>
            <a:pPr lvl="0"/>
            <a:r>
              <a:rPr kumimoji="1" lang="ja-JP" altLang="en-US"/>
              <a:t>マスター テキストの書式設定</a:t>
            </a:r>
          </a:p>
        </p:txBody>
      </p:sp>
      <p:sp>
        <p:nvSpPr>
          <p:cNvPr id="6" name="Text Placeholder 5"/>
          <p:cNvSpPr>
            <a:spLocks noGrp="1"/>
          </p:cNvSpPr>
          <p:nvPr>
            <p:ph type="body" sz="quarter" idx="10"/>
          </p:nvPr>
        </p:nvSpPr>
        <p:spPr>
          <a:xfrm>
            <a:off x="286528" y="1913086"/>
            <a:ext cx="11887200" cy="2523768"/>
          </a:xfrm>
        </p:spPr>
        <p:txBody>
          <a:bodyPr/>
          <a:lstStyle>
            <a:lvl1pPr marL="0" indent="0">
              <a:buNone/>
              <a:defRPr sz="4000">
                <a:gradFill>
                  <a:gsLst>
                    <a:gs pos="1250">
                      <a:schemeClr val="tx2"/>
                    </a:gs>
                    <a:gs pos="99000">
                      <a:schemeClr val="tx2"/>
                    </a:gs>
                  </a:gsLst>
                  <a:lin ang="5400000" scaled="0"/>
                </a:gradFill>
                <a:latin typeface="+mn-lt"/>
                <a:ea typeface="+mn-ea"/>
              </a:defRPr>
            </a:lvl1pPr>
            <a:lvl2pPr marL="0" indent="0">
              <a:buFontTx/>
              <a:buNone/>
              <a:defRPr sz="2800">
                <a:latin typeface="+mn-lt"/>
                <a:ea typeface="+mn-ea"/>
              </a:defRPr>
            </a:lvl2pPr>
            <a:lvl3pPr marL="228600" indent="0">
              <a:buNone/>
              <a:defRPr sz="2400">
                <a:latin typeface="+mn-lt"/>
                <a:ea typeface="+mn-ea"/>
              </a:defRPr>
            </a:lvl3pPr>
            <a:lvl4pPr marL="457200" indent="0">
              <a:buNone/>
              <a:defRPr sz="2000">
                <a:latin typeface="+mn-lt"/>
                <a:ea typeface="+mn-ea"/>
              </a:defRPr>
            </a:lvl4pPr>
            <a:lvl5pPr marL="685800" indent="0">
              <a:buNone/>
              <a:defRPr sz="2000">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 第 </a:t>
            </a:r>
            <a:r>
              <a:rPr lang="en-US" altLang="ja-JP"/>
              <a:t>3 </a:t>
            </a:r>
            <a:r>
              <a:rPr lang="ja-JP" altLang="en-US"/>
              <a:t>レベル</a:t>
            </a:r>
          </a:p>
          <a:p>
            <a:pPr lvl="3"/>
            <a:r>
              <a:rPr lang="ja-JP" altLang="en-US"/>
              <a:t> 第 </a:t>
            </a:r>
            <a:r>
              <a:rPr lang="en-US" altLang="ja-JP"/>
              <a:t>4 </a:t>
            </a:r>
            <a:r>
              <a:rPr lang="ja-JP" altLang="en-US"/>
              <a:t>レベル</a:t>
            </a:r>
          </a:p>
          <a:p>
            <a:pPr lvl="4"/>
            <a:r>
              <a:rPr lang="ja-JP" altLang="en-US"/>
              <a:t>  第 </a:t>
            </a:r>
            <a:r>
              <a:rPr lang="en-US" altLang="ja-JP"/>
              <a:t>5 </a:t>
            </a:r>
            <a:r>
              <a:rPr lang="ja-JP" altLang="en-US"/>
              <a:t>レベル</a:t>
            </a:r>
            <a:endParaRPr lang="en-US"/>
          </a:p>
        </p:txBody>
      </p:sp>
      <p:sp>
        <p:nvSpPr>
          <p:cNvPr id="12" name="TextBox 11">
            <a:extLst>
              <a:ext uri="{FF2B5EF4-FFF2-40B4-BE49-F238E27FC236}">
                <a16:creationId xmlns:a16="http://schemas.microsoft.com/office/drawing/2014/main" id="{5B4F10DE-6BD1-4053-9F5E-EA2CC4248E24}"/>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118085130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サブタイトルとコンテンツ">
    <p:bg>
      <p:bgPr>
        <a:solidFill>
          <a:schemeClr val="bg1"/>
        </a:solidFill>
        <a:effectLst/>
      </p:bgPr>
    </p:bg>
    <p:spTree>
      <p:nvGrpSpPr>
        <p:cNvPr id="1" name=""/>
        <p:cNvGrpSpPr/>
        <p:nvPr/>
      </p:nvGrpSpPr>
      <p:grpSpPr>
        <a:xfrm>
          <a:off x="0" y="0"/>
          <a:ext cx="0" cy="0"/>
          <a:chOff x="0" y="0"/>
          <a:chExt cx="0" cy="0"/>
        </a:xfrm>
      </p:grpSpPr>
      <p:grpSp>
        <p:nvGrpSpPr>
          <p:cNvPr id="7" name="グループ化 6">
            <a:extLst>
              <a:ext uri="{FF2B5EF4-FFF2-40B4-BE49-F238E27FC236}">
                <a16:creationId xmlns:a16="http://schemas.microsoft.com/office/drawing/2014/main" id="{A8D1B2DD-F8C0-43C0-A1C7-3863A72B80F1}"/>
              </a:ext>
            </a:extLst>
          </p:cNvPr>
          <p:cNvGrpSpPr/>
          <p:nvPr userDrawn="1"/>
        </p:nvGrpSpPr>
        <p:grpSpPr>
          <a:xfrm>
            <a:off x="0" y="-1290"/>
            <a:ext cx="12436475" cy="1160959"/>
            <a:chOff x="0" y="-1490828"/>
            <a:chExt cx="12436475" cy="1160959"/>
          </a:xfrm>
        </p:grpSpPr>
        <p:sp>
          <p:nvSpPr>
            <p:cNvPr id="8" name="正方形/長方形 7">
              <a:extLst>
                <a:ext uri="{FF2B5EF4-FFF2-40B4-BE49-F238E27FC236}">
                  <a16:creationId xmlns:a16="http://schemas.microsoft.com/office/drawing/2014/main" id="{6674A668-A6EC-4FC4-AED7-B8D4EBD2D0A6}"/>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9" name="図 8">
              <a:extLst>
                <a:ext uri="{FF2B5EF4-FFF2-40B4-BE49-F238E27FC236}">
                  <a16:creationId xmlns:a16="http://schemas.microsoft.com/office/drawing/2014/main" id="{ACF8C433-D77E-4A57-9C36-3264C5BB8C3C}"/>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10" name="図 9">
              <a:extLst>
                <a:ext uri="{FF2B5EF4-FFF2-40B4-BE49-F238E27FC236}">
                  <a16:creationId xmlns:a16="http://schemas.microsoft.com/office/drawing/2014/main" id="{716B24BE-F2CE-4282-B236-AD4D9C4B841F}"/>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6" name="Title 5"/>
          <p:cNvSpPr>
            <a:spLocks noGrp="1"/>
          </p:cNvSpPr>
          <p:nvPr>
            <p:ph type="title"/>
          </p:nvPr>
        </p:nvSpPr>
        <p:spPr/>
        <p:txBody>
          <a:bodyPr/>
          <a:lstStyle>
            <a:lvl1pPr>
              <a:defRPr>
                <a:solidFill>
                  <a:schemeClr val="bg1"/>
                </a:solidFill>
                <a:latin typeface="+mj-lt"/>
                <a:ea typeface="+mj-ea"/>
              </a:defRPr>
            </a:lvl1pPr>
          </a:lstStyle>
          <a:p>
            <a:r>
              <a:rPr lang="ja-JP" altLang="en-US"/>
              <a:t>マスター タイトルの書式設定</a:t>
            </a:r>
            <a:endParaRPr lang="en-US"/>
          </a:p>
        </p:txBody>
      </p:sp>
      <p:sp>
        <p:nvSpPr>
          <p:cNvPr id="5" name="テキスト プレースホルダー 4">
            <a:extLst>
              <a:ext uri="{FF2B5EF4-FFF2-40B4-BE49-F238E27FC236}">
                <a16:creationId xmlns:a16="http://schemas.microsoft.com/office/drawing/2014/main" id="{B113EA82-31D7-4928-A461-35AB4A29B956}"/>
              </a:ext>
            </a:extLst>
          </p:cNvPr>
          <p:cNvSpPr>
            <a:spLocks noGrp="1"/>
          </p:cNvSpPr>
          <p:nvPr>
            <p:ph type="body" sz="quarter" idx="11"/>
          </p:nvPr>
        </p:nvSpPr>
        <p:spPr>
          <a:xfrm>
            <a:off x="274637" y="1174422"/>
            <a:ext cx="11887200" cy="738664"/>
          </a:xfrm>
        </p:spPr>
        <p:txBody>
          <a:bodyPr/>
          <a:lstStyle>
            <a:lvl1pPr marL="0" indent="0">
              <a:buFontTx/>
              <a:buNone/>
              <a:defRPr sz="3600"/>
            </a:lvl1pPr>
          </a:lstStyle>
          <a:p>
            <a:pPr lvl="0"/>
            <a:r>
              <a:rPr kumimoji="1" lang="ja-JP" altLang="en-US"/>
              <a:t>マスター テキストの書式設定</a:t>
            </a:r>
          </a:p>
        </p:txBody>
      </p:sp>
      <p:sp>
        <p:nvSpPr>
          <p:cNvPr id="4" name="Text Placeholder 3"/>
          <p:cNvSpPr>
            <a:spLocks noGrp="1"/>
          </p:cNvSpPr>
          <p:nvPr>
            <p:ph type="body" sz="quarter" idx="10"/>
          </p:nvPr>
        </p:nvSpPr>
        <p:spPr>
          <a:xfrm>
            <a:off x="279400" y="1917700"/>
            <a:ext cx="11887200" cy="2139047"/>
          </a:xfrm>
        </p:spPr>
        <p:txBody>
          <a:bodyPr>
            <a:spAutoFit/>
          </a:bodyPr>
          <a:lstStyle>
            <a:lvl1pPr>
              <a:defRPr sz="4000">
                <a:latin typeface="+mn-lt"/>
                <a:ea typeface="+mn-ea"/>
              </a:defRPr>
            </a:lvl1pPr>
            <a:lvl2pPr>
              <a:defRPr sz="2800">
                <a:latin typeface="+mn-lt"/>
                <a:ea typeface="+mn-ea"/>
              </a:defRPr>
            </a:lvl2pPr>
            <a:lvl3pPr>
              <a:defRPr sz="2400">
                <a:latin typeface="+mn-lt"/>
                <a:ea typeface="+mn-ea"/>
              </a:defRPr>
            </a:lvl3pPr>
            <a:lvl4pPr>
              <a:defRPr sz="2000">
                <a:latin typeface="+mn-lt"/>
                <a:ea typeface="+mn-ea"/>
              </a:defRPr>
            </a:lvl4pPr>
            <a:lvl5pPr>
              <a:defRPr>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p:txBody>
      </p:sp>
      <p:sp>
        <p:nvSpPr>
          <p:cNvPr id="12" name="TextBox 11">
            <a:extLst>
              <a:ext uri="{FF2B5EF4-FFF2-40B4-BE49-F238E27FC236}">
                <a16:creationId xmlns:a16="http://schemas.microsoft.com/office/drawing/2014/main" id="{94EC590A-1CA3-42B4-8ACD-A2DCAB3CD487}"/>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29739357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タイトル/サブタイトルのみ">
    <p:bg>
      <p:bgPr>
        <a:solidFill>
          <a:schemeClr val="bg1"/>
        </a:solidFill>
        <a:effectLst/>
      </p:bgPr>
    </p:bg>
    <p:spTree>
      <p:nvGrpSpPr>
        <p:cNvPr id="1" name=""/>
        <p:cNvGrpSpPr/>
        <p:nvPr/>
      </p:nvGrpSpPr>
      <p:grpSpPr>
        <a:xfrm>
          <a:off x="0" y="0"/>
          <a:ext cx="0" cy="0"/>
          <a:chOff x="0" y="0"/>
          <a:chExt cx="0" cy="0"/>
        </a:xfrm>
      </p:grpSpPr>
      <p:grpSp>
        <p:nvGrpSpPr>
          <p:cNvPr id="4" name="グループ化 3">
            <a:extLst>
              <a:ext uri="{FF2B5EF4-FFF2-40B4-BE49-F238E27FC236}">
                <a16:creationId xmlns:a16="http://schemas.microsoft.com/office/drawing/2014/main" id="{5A4481E2-D059-4F5E-B7D0-9F19B5672338}"/>
              </a:ext>
            </a:extLst>
          </p:cNvPr>
          <p:cNvGrpSpPr/>
          <p:nvPr userDrawn="1"/>
        </p:nvGrpSpPr>
        <p:grpSpPr>
          <a:xfrm>
            <a:off x="0" y="-1290"/>
            <a:ext cx="12436475" cy="1160959"/>
            <a:chOff x="0" y="-1490828"/>
            <a:chExt cx="12436475" cy="1160959"/>
          </a:xfrm>
        </p:grpSpPr>
        <p:sp>
          <p:nvSpPr>
            <p:cNvPr id="6" name="正方形/長方形 5">
              <a:extLst>
                <a:ext uri="{FF2B5EF4-FFF2-40B4-BE49-F238E27FC236}">
                  <a16:creationId xmlns:a16="http://schemas.microsoft.com/office/drawing/2014/main" id="{C8E6F313-D1C5-4A4B-A305-277C9409D8AA}"/>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7" name="図 6">
              <a:extLst>
                <a:ext uri="{FF2B5EF4-FFF2-40B4-BE49-F238E27FC236}">
                  <a16:creationId xmlns:a16="http://schemas.microsoft.com/office/drawing/2014/main" id="{344ABBE8-8F79-4B06-BA94-AAF4935A155F}"/>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8" name="図 7">
              <a:extLst>
                <a:ext uri="{FF2B5EF4-FFF2-40B4-BE49-F238E27FC236}">
                  <a16:creationId xmlns:a16="http://schemas.microsoft.com/office/drawing/2014/main" id="{0F1EADAF-09A1-428F-A578-38363FAAA080}"/>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2" name="Title 1"/>
          <p:cNvSpPr>
            <a:spLocks noGrp="1"/>
          </p:cNvSpPr>
          <p:nvPr>
            <p:ph type="title"/>
          </p:nvPr>
        </p:nvSpPr>
        <p:spPr/>
        <p:txBody>
          <a:bodyPr/>
          <a:lstStyle>
            <a:lvl1pPr marL="0" indent="0">
              <a:buFontTx/>
              <a:buNone/>
              <a:defRPr>
                <a:solidFill>
                  <a:schemeClr val="bg1"/>
                </a:solidFill>
                <a:latin typeface="+mj-lt"/>
                <a:ea typeface="+mj-ea"/>
              </a:defRPr>
            </a:lvl1pPr>
          </a:lstStyle>
          <a:p>
            <a:r>
              <a:rPr lang="ja-JP" altLang="en-US"/>
              <a:t>マスター タイトルの書式設定</a:t>
            </a:r>
            <a:endParaRPr lang="en-US"/>
          </a:p>
        </p:txBody>
      </p:sp>
      <p:sp>
        <p:nvSpPr>
          <p:cNvPr id="5" name="テキスト プレースホルダー 4">
            <a:extLst>
              <a:ext uri="{FF2B5EF4-FFF2-40B4-BE49-F238E27FC236}">
                <a16:creationId xmlns:a16="http://schemas.microsoft.com/office/drawing/2014/main" id="{12B22D31-6BFD-4AAA-A216-E9594001E8B1}"/>
              </a:ext>
            </a:extLst>
          </p:cNvPr>
          <p:cNvSpPr>
            <a:spLocks noGrp="1"/>
          </p:cNvSpPr>
          <p:nvPr>
            <p:ph type="body" sz="quarter" idx="11"/>
          </p:nvPr>
        </p:nvSpPr>
        <p:spPr>
          <a:xfrm>
            <a:off x="274637" y="1048990"/>
            <a:ext cx="11887200" cy="738664"/>
          </a:xfrm>
        </p:spPr>
        <p:txBody>
          <a:bodyPr/>
          <a:lstStyle>
            <a:lvl1pPr marL="0" indent="0">
              <a:buFontTx/>
              <a:buNone/>
              <a:defRPr sz="3600"/>
            </a:lvl1pPr>
          </a:lstStyle>
          <a:p>
            <a:pPr lvl="0"/>
            <a:r>
              <a:rPr kumimoji="1" lang="ja-JP" altLang="en-US"/>
              <a:t>マスター テキストの書式設定</a:t>
            </a:r>
          </a:p>
        </p:txBody>
      </p:sp>
      <p:sp>
        <p:nvSpPr>
          <p:cNvPr id="10" name="TextBox 9">
            <a:extLst>
              <a:ext uri="{FF2B5EF4-FFF2-40B4-BE49-F238E27FC236}">
                <a16:creationId xmlns:a16="http://schemas.microsoft.com/office/drawing/2014/main" id="{8A64DD0E-6868-413B-A94A-578A8623EA6D}"/>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2535552149"/>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ブランク アクセントカラー">
    <p:bg>
      <p:bgPr>
        <a:solidFill>
          <a:schemeClr val="accent1"/>
        </a:solidFill>
        <a:effectLst/>
      </p:bgPr>
    </p:bg>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F726E456-A05A-4EAB-9438-4EC5C0D3F461}"/>
              </a:ext>
            </a:extLst>
          </p:cNvPr>
          <p:cNvSpPr/>
          <p:nvPr userDrawn="1"/>
        </p:nvSpPr>
        <p:spPr bwMode="auto">
          <a:xfrm>
            <a:off x="10178677" y="6377582"/>
            <a:ext cx="2232248" cy="555932"/>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3" name="図 2">
            <a:extLst>
              <a:ext uri="{FF2B5EF4-FFF2-40B4-BE49-F238E27FC236}">
                <a16:creationId xmlns:a16="http://schemas.microsoft.com/office/drawing/2014/main" id="{67BB30B1-06E6-45D6-9C24-D032697F5985}"/>
              </a:ext>
            </a:extLst>
          </p:cNvPr>
          <p:cNvPicPr>
            <a:picLocks noChangeAspect="1"/>
          </p:cNvPicPr>
          <p:nvPr userDrawn="1"/>
        </p:nvPicPr>
        <p:blipFill>
          <a:blip r:embed="rId2"/>
          <a:stretch>
            <a:fillRect/>
          </a:stretch>
        </p:blipFill>
        <p:spPr>
          <a:xfrm>
            <a:off x="10320669" y="6521598"/>
            <a:ext cx="1946241" cy="269609"/>
          </a:xfrm>
          <a:prstGeom prst="rect">
            <a:avLst/>
          </a:prstGeom>
        </p:spPr>
      </p:pic>
      <p:sp>
        <p:nvSpPr>
          <p:cNvPr id="5" name="TextBox 4">
            <a:extLst>
              <a:ext uri="{FF2B5EF4-FFF2-40B4-BE49-F238E27FC236}">
                <a16:creationId xmlns:a16="http://schemas.microsoft.com/office/drawing/2014/main" id="{D639333F-3A3A-40AA-9B85-ABF3EF7532AA}"/>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4330743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右半分写真 薄灰色">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849463"/>
          </a:xfrm>
        </p:spPr>
        <p:txBody>
          <a:bodyPr>
            <a:spAutoFit/>
          </a:bodyPr>
          <a:lstStyle>
            <a:lvl1pPr>
              <a:defRPr sz="4800" baseline="0">
                <a:gradFill>
                  <a:gsLst>
                    <a:gs pos="1250">
                      <a:schemeClr val="tx1"/>
                    </a:gs>
                    <a:gs pos="100000">
                      <a:schemeClr val="tx1"/>
                    </a:gs>
                  </a:gsLst>
                  <a:lin ang="5400000" scaled="0"/>
                </a:gradFill>
                <a:latin typeface="+mj-lt"/>
                <a:ea typeface="+mj-ea"/>
              </a:defRPr>
            </a:lvl1pPr>
          </a:lstStyle>
          <a:p>
            <a:r>
              <a:rPr lang="en-US"/>
              <a:t>50/50 photo layout</a:t>
            </a:r>
          </a:p>
        </p:txBody>
      </p:sp>
      <p:sp>
        <p:nvSpPr>
          <p:cNvPr id="5" name="Picture Placeholder 4"/>
          <p:cNvSpPr>
            <a:spLocks noGrp="1"/>
          </p:cNvSpPr>
          <p:nvPr>
            <p:ph type="pic" sz="quarter" idx="10"/>
          </p:nvPr>
        </p:nvSpPr>
        <p:spPr bwMode="ltGray">
          <a:xfrm>
            <a:off x="6219825" y="0"/>
            <a:ext cx="6216650" cy="6992587"/>
          </a:xfrm>
          <a:blipFill dpi="0" rotWithShape="1">
            <a:blip r:embed="rId2"/>
            <a:srcRect/>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ja-JP" altLang="en-US"/>
              <a:t>図を追加</a:t>
            </a:r>
            <a:endParaRPr lang="en-US"/>
          </a:p>
        </p:txBody>
      </p:sp>
    </p:spTree>
    <p:extLst>
      <p:ext uri="{BB962C8B-B14F-4D97-AF65-F5344CB8AC3E}">
        <p14:creationId xmlns:p14="http://schemas.microsoft.com/office/powerpoint/2010/main" val="17414193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タイトルとコンテンツ Non-bullete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indent="0">
              <a:buFontTx/>
              <a:buNone/>
              <a:defRPr>
                <a:latin typeface="+mj-lt"/>
                <a:ea typeface="+mj-ea"/>
              </a:defRPr>
            </a:lvl1pPr>
          </a:lstStyle>
          <a:p>
            <a:r>
              <a:rPr lang="ja-JP" altLang="en-US"/>
              <a:t>マスター タイトルの書式設定</a:t>
            </a:r>
            <a:endParaRPr lang="en-US"/>
          </a:p>
        </p:txBody>
      </p:sp>
      <p:sp>
        <p:nvSpPr>
          <p:cNvPr id="6" name="Text Placeholder 5"/>
          <p:cNvSpPr>
            <a:spLocks noGrp="1"/>
          </p:cNvSpPr>
          <p:nvPr>
            <p:ph type="body" sz="quarter" idx="10"/>
          </p:nvPr>
        </p:nvSpPr>
        <p:spPr>
          <a:xfrm>
            <a:off x="274638" y="1212850"/>
            <a:ext cx="11887200" cy="2523768"/>
          </a:xfrm>
        </p:spPr>
        <p:txBody>
          <a:bodyPr/>
          <a:lstStyle>
            <a:lvl1pPr marL="0" indent="0">
              <a:buNone/>
              <a:defRPr sz="4000">
                <a:gradFill>
                  <a:gsLst>
                    <a:gs pos="1250">
                      <a:schemeClr val="tx2"/>
                    </a:gs>
                    <a:gs pos="99000">
                      <a:schemeClr val="tx2"/>
                    </a:gs>
                  </a:gsLst>
                  <a:lin ang="5400000" scaled="0"/>
                </a:gradFill>
                <a:latin typeface="+mn-lt"/>
                <a:ea typeface="+mn-ea"/>
              </a:defRPr>
            </a:lvl1pPr>
            <a:lvl2pPr marL="0" indent="0">
              <a:buFontTx/>
              <a:buNone/>
              <a:defRPr sz="2800">
                <a:latin typeface="+mn-lt"/>
                <a:ea typeface="+mn-ea"/>
              </a:defRPr>
            </a:lvl2pPr>
            <a:lvl3pPr marL="228600" indent="0">
              <a:buNone/>
              <a:defRPr sz="2400">
                <a:latin typeface="+mn-lt"/>
                <a:ea typeface="+mn-ea"/>
              </a:defRPr>
            </a:lvl3pPr>
            <a:lvl4pPr marL="457200" indent="0">
              <a:buNone/>
              <a:defRPr sz="2000">
                <a:latin typeface="+mn-lt"/>
                <a:ea typeface="+mn-ea"/>
              </a:defRPr>
            </a:lvl4pPr>
            <a:lvl5pPr marL="685800" indent="0">
              <a:buNone/>
              <a:defRPr sz="2000">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 第 </a:t>
            </a:r>
            <a:r>
              <a:rPr lang="en-US" altLang="ja-JP"/>
              <a:t>3 </a:t>
            </a:r>
            <a:r>
              <a:rPr lang="ja-JP" altLang="en-US"/>
              <a:t>レベル</a:t>
            </a:r>
          </a:p>
          <a:p>
            <a:pPr lvl="3"/>
            <a:r>
              <a:rPr lang="ja-JP" altLang="en-US"/>
              <a:t> 第 </a:t>
            </a:r>
            <a:r>
              <a:rPr lang="en-US" altLang="ja-JP"/>
              <a:t>4 </a:t>
            </a:r>
            <a:r>
              <a:rPr lang="ja-JP" altLang="en-US"/>
              <a:t>レベル</a:t>
            </a:r>
          </a:p>
          <a:p>
            <a:pPr lvl="4"/>
            <a:r>
              <a:rPr lang="ja-JP" altLang="en-US"/>
              <a:t>  第 </a:t>
            </a:r>
            <a:r>
              <a:rPr lang="en-US" altLang="ja-JP"/>
              <a:t>5 </a:t>
            </a:r>
            <a:r>
              <a:rPr lang="ja-JP" altLang="en-US"/>
              <a:t>レベル</a:t>
            </a:r>
            <a:endParaRPr lang="en-US"/>
          </a:p>
        </p:txBody>
      </p:sp>
    </p:spTree>
    <p:extLst>
      <p:ext uri="{BB962C8B-B14F-4D97-AF65-F5344CB8AC3E}">
        <p14:creationId xmlns:p14="http://schemas.microsoft.com/office/powerpoint/2010/main" val="94450959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139047"/>
          </a:xfrm>
        </p:spPr>
        <p:txBody>
          <a:bodyPr>
            <a:spAutoFit/>
          </a:bodyPr>
          <a:lstStyle>
            <a:lvl1pPr>
              <a:defRPr sz="4000">
                <a:latin typeface="+mn-lt"/>
                <a:ea typeface="+mn-ea"/>
              </a:defRPr>
            </a:lvl1pPr>
            <a:lvl2pPr>
              <a:defRPr sz="2800">
                <a:latin typeface="+mn-lt"/>
                <a:ea typeface="+mn-ea"/>
              </a:defRPr>
            </a:lvl2pPr>
            <a:lvl3pPr>
              <a:defRPr sz="2400">
                <a:latin typeface="+mn-lt"/>
                <a:ea typeface="+mn-ea"/>
              </a:defRPr>
            </a:lvl3pPr>
            <a:lvl4pPr>
              <a:defRPr sz="2000">
                <a:latin typeface="+mn-lt"/>
                <a:ea typeface="+mn-ea"/>
              </a:defRPr>
            </a:lvl4pPr>
            <a:lvl5pPr>
              <a:defRPr>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p:txBody>
      </p:sp>
      <p:sp>
        <p:nvSpPr>
          <p:cNvPr id="6" name="Title 5"/>
          <p:cNvSpPr>
            <a:spLocks noGrp="1"/>
          </p:cNvSpPr>
          <p:nvPr>
            <p:ph type="title"/>
          </p:nvPr>
        </p:nvSpPr>
        <p:spPr/>
        <p:txBody>
          <a:bodyPr/>
          <a:lstStyle>
            <a:lvl1pPr>
              <a:defRPr>
                <a:latin typeface="+mj-lt"/>
                <a:ea typeface="+mj-ea"/>
              </a:defRPr>
            </a:lvl1pPr>
          </a:lstStyle>
          <a:p>
            <a:r>
              <a:rPr lang="ja-JP" altLang="en-US"/>
              <a:t>マスター タイトルの書式設定</a:t>
            </a:r>
            <a:endParaRPr lang="en-US"/>
          </a:p>
        </p:txBody>
      </p:sp>
    </p:spTree>
    <p:extLst>
      <p:ext uri="{BB962C8B-B14F-4D97-AF65-F5344CB8AC3E}">
        <p14:creationId xmlns:p14="http://schemas.microsoft.com/office/powerpoint/2010/main" val="6333758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タイトルのみ">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mj-lt"/>
                <a:ea typeface="+mj-ea"/>
              </a:defRPr>
            </a:lvl1pPr>
          </a:lstStyle>
          <a:p>
            <a:r>
              <a:rPr lang="ja-JP" altLang="en-US"/>
              <a:t>マスター タイトルの書式設定</a:t>
            </a:r>
            <a:endParaRPr lang="en-US"/>
          </a:p>
        </p:txBody>
      </p:sp>
    </p:spTree>
    <p:extLst>
      <p:ext uri="{BB962C8B-B14F-4D97-AF65-F5344CB8AC3E}">
        <p14:creationId xmlns:p14="http://schemas.microsoft.com/office/powerpoint/2010/main" val="17395103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締めのスライド">
    <p:bg>
      <p:bgPr>
        <a:solidFill>
          <a:schemeClr val="tx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169565" y="6181418"/>
            <a:ext cx="11887199" cy="457048"/>
          </a:xfrm>
          <a:prstGeom prst="rect">
            <a:avLst/>
          </a:prstGeom>
          <a:noFill/>
          <a:ln w="12700">
            <a:noFill/>
            <a:miter lim="800000"/>
            <a:headEnd type="none" w="sm" len="sm"/>
            <a:tailEnd type="none" w="sm" len="sm"/>
          </a:ln>
          <a:effectLst/>
        </p:spPr>
        <p:txBody>
          <a:bodyPr vert="horz" wrap="square" lIns="182880" tIns="146304" rIns="182880" bIns="146304" numCol="1" anchor="ctr" anchorCtr="0" compatLnSpc="1">
            <a:prstTxWarp prst="textNoShape">
              <a:avLst/>
            </a:prstTxWarp>
            <a:spAutoFit/>
          </a:bodyPr>
          <a:lstStyle/>
          <a:p>
            <a:pPr defTabSz="932290" eaLnBrk="0" hangingPunct="0"/>
            <a:r>
              <a:rPr lang="en-US" sz="1050">
                <a:solidFill>
                  <a:schemeClr val="bg1"/>
                </a:solidFill>
                <a:latin typeface="+mn-lt"/>
                <a:ea typeface="+mn-ea"/>
                <a:cs typeface="Segoe UI" panose="020B0502040204020203" pitchFamily="34" charset="0"/>
              </a:rPr>
              <a:t>© 2018 Microsoft Corporation. All rights reserved. </a:t>
            </a:r>
          </a:p>
        </p:txBody>
      </p:sp>
      <p:pic>
        <p:nvPicPr>
          <p:cNvPr id="5" name="Picture 4"/>
          <p:cNvPicPr>
            <a:picLocks noChangeAspect="1"/>
          </p:cNvPicPr>
          <p:nvPr userDrawn="1"/>
        </p:nvPicPr>
        <p:blipFill>
          <a:blip r:embed="rId2"/>
          <a:stretch>
            <a:fillRect/>
          </a:stretch>
        </p:blipFill>
        <p:spPr bwMode="invGray">
          <a:xfrm>
            <a:off x="97557" y="112886"/>
            <a:ext cx="2029696" cy="746611"/>
          </a:xfrm>
          <a:prstGeom prst="rect">
            <a:avLst/>
          </a:prstGeom>
        </p:spPr>
      </p:pic>
      <p:sp>
        <p:nvSpPr>
          <p:cNvPr id="4" name="正方形/長方形 3"/>
          <p:cNvSpPr/>
          <p:nvPr userDrawn="1"/>
        </p:nvSpPr>
        <p:spPr>
          <a:xfrm>
            <a:off x="242773" y="6589941"/>
            <a:ext cx="10800000" cy="246221"/>
          </a:xfrm>
          <a:prstGeom prst="rect">
            <a:avLst/>
          </a:prstGeom>
        </p:spPr>
        <p:txBody>
          <a:bodyPr wrap="square">
            <a:spAutoFit/>
          </a:bodyPr>
          <a:lstStyle/>
          <a:p>
            <a:pPr algn="l"/>
            <a:r>
              <a:rPr lang="ja-JP" altLang="en-US" sz="1000">
                <a:solidFill>
                  <a:schemeClr val="bg1"/>
                </a:solidFill>
                <a:latin typeface="+mn-lt"/>
                <a:ea typeface="+mn-ea"/>
              </a:rPr>
              <a:t>本情報の内容（添付文書、リンク先などを含む）は、作成日時点でのものであり、予告なく変更される場合があります。</a:t>
            </a:r>
          </a:p>
        </p:txBody>
      </p:sp>
      <p:sp>
        <p:nvSpPr>
          <p:cNvPr id="3" name="正方形/長方形 2">
            <a:extLst>
              <a:ext uri="{FF2B5EF4-FFF2-40B4-BE49-F238E27FC236}">
                <a16:creationId xmlns:a16="http://schemas.microsoft.com/office/drawing/2014/main" id="{C5321303-44AF-4494-802A-77CED2A69813}"/>
              </a:ext>
            </a:extLst>
          </p:cNvPr>
          <p:cNvSpPr/>
          <p:nvPr userDrawn="1"/>
        </p:nvSpPr>
        <p:spPr bwMode="auto">
          <a:xfrm>
            <a:off x="10178677" y="6377582"/>
            <a:ext cx="2232248" cy="555932"/>
          </a:xfrm>
          <a:prstGeom prst="rect">
            <a:avLst/>
          </a:prstGeom>
          <a:solidFill>
            <a:srgbClr val="1A1A1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6" name="図 5">
            <a:extLst>
              <a:ext uri="{FF2B5EF4-FFF2-40B4-BE49-F238E27FC236}">
                <a16:creationId xmlns:a16="http://schemas.microsoft.com/office/drawing/2014/main" id="{A9F34732-76A6-4243-BECD-454BD24882E8}"/>
              </a:ext>
            </a:extLst>
          </p:cNvPr>
          <p:cNvPicPr>
            <a:picLocks noChangeAspect="1"/>
          </p:cNvPicPr>
          <p:nvPr userDrawn="1"/>
        </p:nvPicPr>
        <p:blipFill>
          <a:blip r:embed="rId3"/>
          <a:stretch>
            <a:fillRect/>
          </a:stretch>
        </p:blipFill>
        <p:spPr>
          <a:xfrm>
            <a:off x="10320669" y="6521598"/>
            <a:ext cx="1946241" cy="269609"/>
          </a:xfrm>
          <a:prstGeom prst="rect">
            <a:avLst/>
          </a:prstGeom>
        </p:spPr>
      </p:pic>
      <p:sp>
        <p:nvSpPr>
          <p:cNvPr id="7" name="TextBox 6">
            <a:extLst>
              <a:ext uri="{FF2B5EF4-FFF2-40B4-BE49-F238E27FC236}">
                <a16:creationId xmlns:a16="http://schemas.microsoft.com/office/drawing/2014/main" id="{0F538C03-A325-4303-A8C6-C983572175B6}"/>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1858583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中見出し">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solidFill>
                  <a:schemeClr val="tx1"/>
                </a:solidFill>
                <a:latin typeface="+mj-lt"/>
                <a:ea typeface="+mj-ea"/>
              </a:defRPr>
            </a:lvl1pPr>
          </a:lstStyle>
          <a:p>
            <a:r>
              <a:rPr lang="en-US"/>
              <a:t>Section title</a:t>
            </a:r>
          </a:p>
        </p:txBody>
      </p:sp>
      <p:pic>
        <p:nvPicPr>
          <p:cNvPr id="5" name="図 4">
            <a:extLst>
              <a:ext uri="{FF2B5EF4-FFF2-40B4-BE49-F238E27FC236}">
                <a16:creationId xmlns:a16="http://schemas.microsoft.com/office/drawing/2014/main" id="{C4D08C3C-A2D4-4DAD-BF56-3971F3791BF0}"/>
              </a:ext>
            </a:extLst>
          </p:cNvPr>
          <p:cNvPicPr>
            <a:picLocks noChangeAspect="1"/>
          </p:cNvPicPr>
          <p:nvPr userDrawn="1"/>
        </p:nvPicPr>
        <p:blipFill>
          <a:blip r:embed="rId2"/>
          <a:stretch>
            <a:fillRect/>
          </a:stretch>
        </p:blipFill>
        <p:spPr>
          <a:xfrm>
            <a:off x="10322693" y="6521598"/>
            <a:ext cx="1945739" cy="269540"/>
          </a:xfrm>
          <a:prstGeom prst="rect">
            <a:avLst/>
          </a:prstGeom>
        </p:spPr>
      </p:pic>
    </p:spTree>
    <p:extLst>
      <p:ext uri="{BB962C8B-B14F-4D97-AF65-F5344CB8AC3E}">
        <p14:creationId xmlns:p14="http://schemas.microsoft.com/office/powerpoint/2010/main" val="427763217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黒背景 ノート">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07133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mn-lt"/>
                <a:ea typeface="+mn-ea"/>
                <a:cs typeface="Segoe UI" pitchFamily="34" charset="0"/>
              </a:defRPr>
            </a:lvl1pPr>
            <a:lvl2pPr marL="571500" indent="-280988">
              <a:buClr>
                <a:schemeClr val="tx1"/>
              </a:buClr>
              <a:buSzPct val="90000"/>
              <a:buFont typeface="Arial" pitchFamily="34" charset="0"/>
              <a:buChar char="•"/>
              <a:defRPr sz="2400">
                <a:gradFill>
                  <a:gsLst>
                    <a:gs pos="1250">
                      <a:schemeClr val="tx1"/>
                    </a:gs>
                    <a:gs pos="100000">
                      <a:schemeClr val="tx1"/>
                    </a:gs>
                  </a:gsLst>
                  <a:lin ang="5400000" scaled="0"/>
                </a:gradFill>
                <a:latin typeface="+mn-lt"/>
                <a:ea typeface="+mn-ea"/>
                <a:cs typeface="Segoe UI" pitchFamily="34" charset="0"/>
              </a:defRPr>
            </a:lvl2pPr>
            <a:lvl3pPr marL="862013" indent="-290513">
              <a:buClr>
                <a:schemeClr val="tx1"/>
              </a:buClr>
              <a:buSzPct val="90000"/>
              <a:buFont typeface="Arial" pitchFamily="34" charset="0"/>
              <a:buChar char="•"/>
              <a:defRPr sz="2000">
                <a:gradFill>
                  <a:gsLst>
                    <a:gs pos="1250">
                      <a:schemeClr val="tx1"/>
                    </a:gs>
                    <a:gs pos="100000">
                      <a:schemeClr val="tx1"/>
                    </a:gs>
                  </a:gsLst>
                  <a:lin ang="5400000" scaled="0"/>
                </a:gradFill>
                <a:latin typeface="+mn-lt"/>
                <a:ea typeface="+mn-ea"/>
                <a:cs typeface="Segoe UI" pitchFamily="34" charset="0"/>
              </a:defRPr>
            </a:lvl3pPr>
            <a:lvl4pPr marL="10906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mn-lt"/>
                <a:ea typeface="+mn-ea"/>
                <a:cs typeface="Segoe UI" pitchFamily="34" charset="0"/>
              </a:defRPr>
            </a:lvl4pPr>
            <a:lvl5pPr marL="1319213" indent="-228600">
              <a:buClr>
                <a:schemeClr val="tx1"/>
              </a:buClr>
              <a:buSzPct val="90000"/>
              <a:buFont typeface="Arial" pitchFamily="34" charset="0"/>
              <a:buChar char="•"/>
              <a:defRPr sz="1800">
                <a:gradFill>
                  <a:gsLst>
                    <a:gs pos="1250">
                      <a:schemeClr val="tx1"/>
                    </a:gs>
                    <a:gs pos="100000">
                      <a:schemeClr val="tx1"/>
                    </a:gs>
                  </a:gsLst>
                  <a:lin ang="5400000" scaled="0"/>
                </a:gradFill>
                <a:latin typeface="+mn-lt"/>
                <a:ea typeface="+mn-ea"/>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sz="4800">
                <a:gradFill>
                  <a:gsLst>
                    <a:gs pos="1250">
                      <a:schemeClr val="tx1"/>
                    </a:gs>
                    <a:gs pos="100000">
                      <a:schemeClr val="tx1"/>
                    </a:gs>
                  </a:gsLst>
                  <a:lin ang="5400000" scaled="0"/>
                </a:gradFill>
                <a:latin typeface="+mj-ea"/>
                <a:ea typeface="+mj-ea"/>
                <a:cs typeface="Segoe UI" pitchFamily="34" charset="0"/>
              </a:defRPr>
            </a:lvl1pPr>
          </a:lstStyle>
          <a:p>
            <a:r>
              <a:rPr lang="ja-JP" altLang="en-US"/>
              <a:t>マスター タイトルの書式設定</a:t>
            </a:r>
            <a:endParaRPr lang="en-US"/>
          </a:p>
        </p:txBody>
      </p:sp>
    </p:spTree>
    <p:extLst>
      <p:ext uri="{BB962C8B-B14F-4D97-AF65-F5344CB8AC3E}">
        <p14:creationId xmlns:p14="http://schemas.microsoft.com/office/powerpoint/2010/main" val="32601677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サブタイトルとコンテンツ Non-bulleted tex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indent="0">
              <a:buFontTx/>
              <a:buNone/>
              <a:defRPr>
                <a:latin typeface="+mj-lt"/>
                <a:ea typeface="+mj-ea"/>
              </a:defRPr>
            </a:lvl1pPr>
          </a:lstStyle>
          <a:p>
            <a:r>
              <a:rPr lang="ja-JP" altLang="en-US"/>
              <a:t>マスター タイトルの書式設定</a:t>
            </a:r>
            <a:endParaRPr lang="en-US"/>
          </a:p>
        </p:txBody>
      </p:sp>
      <p:sp>
        <p:nvSpPr>
          <p:cNvPr id="6" name="Text Placeholder 5"/>
          <p:cNvSpPr>
            <a:spLocks noGrp="1"/>
          </p:cNvSpPr>
          <p:nvPr>
            <p:ph type="body" sz="quarter" idx="10"/>
          </p:nvPr>
        </p:nvSpPr>
        <p:spPr>
          <a:xfrm>
            <a:off x="286528" y="1913086"/>
            <a:ext cx="11887200" cy="2523768"/>
          </a:xfrm>
        </p:spPr>
        <p:txBody>
          <a:bodyPr/>
          <a:lstStyle>
            <a:lvl1pPr marL="0" indent="0">
              <a:buNone/>
              <a:defRPr sz="4000">
                <a:gradFill>
                  <a:gsLst>
                    <a:gs pos="1250">
                      <a:schemeClr val="tx2"/>
                    </a:gs>
                    <a:gs pos="99000">
                      <a:schemeClr val="tx2"/>
                    </a:gs>
                  </a:gsLst>
                  <a:lin ang="5400000" scaled="0"/>
                </a:gradFill>
                <a:latin typeface="+mn-lt"/>
                <a:ea typeface="+mn-ea"/>
              </a:defRPr>
            </a:lvl1pPr>
            <a:lvl2pPr marL="0" indent="0">
              <a:buFontTx/>
              <a:buNone/>
              <a:defRPr sz="2800">
                <a:latin typeface="+mn-lt"/>
                <a:ea typeface="+mn-ea"/>
              </a:defRPr>
            </a:lvl2pPr>
            <a:lvl3pPr marL="228600" indent="0">
              <a:buNone/>
              <a:defRPr sz="2400">
                <a:latin typeface="+mn-lt"/>
                <a:ea typeface="+mn-ea"/>
              </a:defRPr>
            </a:lvl3pPr>
            <a:lvl4pPr marL="457200" indent="0">
              <a:buNone/>
              <a:defRPr sz="2000">
                <a:latin typeface="+mn-lt"/>
                <a:ea typeface="+mn-ea"/>
              </a:defRPr>
            </a:lvl4pPr>
            <a:lvl5pPr marL="685800" indent="0">
              <a:buNone/>
              <a:defRPr sz="2000">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 第 </a:t>
            </a:r>
            <a:r>
              <a:rPr lang="en-US" altLang="ja-JP"/>
              <a:t>3 </a:t>
            </a:r>
            <a:r>
              <a:rPr lang="ja-JP" altLang="en-US"/>
              <a:t>レベル</a:t>
            </a:r>
          </a:p>
          <a:p>
            <a:pPr lvl="3"/>
            <a:r>
              <a:rPr lang="ja-JP" altLang="en-US"/>
              <a:t> 第 </a:t>
            </a:r>
            <a:r>
              <a:rPr lang="en-US" altLang="ja-JP"/>
              <a:t>4 </a:t>
            </a:r>
            <a:r>
              <a:rPr lang="ja-JP" altLang="en-US"/>
              <a:t>レベル</a:t>
            </a:r>
          </a:p>
          <a:p>
            <a:pPr lvl="4"/>
            <a:r>
              <a:rPr lang="ja-JP" altLang="en-US"/>
              <a:t>  第 </a:t>
            </a:r>
            <a:r>
              <a:rPr lang="en-US" altLang="ja-JP"/>
              <a:t>5 </a:t>
            </a:r>
            <a:r>
              <a:rPr lang="ja-JP" altLang="en-US"/>
              <a:t>レベル</a:t>
            </a:r>
            <a:endParaRPr lang="en-US"/>
          </a:p>
        </p:txBody>
      </p:sp>
      <p:sp>
        <p:nvSpPr>
          <p:cNvPr id="5" name="テキスト プレースホルダー 4">
            <a:extLst>
              <a:ext uri="{FF2B5EF4-FFF2-40B4-BE49-F238E27FC236}">
                <a16:creationId xmlns:a16="http://schemas.microsoft.com/office/drawing/2014/main" id="{5B8C8B14-8AA2-4D09-85D6-ACED6DC723B7}"/>
              </a:ext>
            </a:extLst>
          </p:cNvPr>
          <p:cNvSpPr>
            <a:spLocks noGrp="1"/>
          </p:cNvSpPr>
          <p:nvPr>
            <p:ph type="body" sz="quarter" idx="11"/>
          </p:nvPr>
        </p:nvSpPr>
        <p:spPr>
          <a:xfrm>
            <a:off x="274637" y="1174422"/>
            <a:ext cx="11887200" cy="738664"/>
          </a:xfrm>
        </p:spPr>
        <p:txBody>
          <a:bodyPr/>
          <a:lstStyle>
            <a:lvl1pPr marL="0" indent="0">
              <a:buFontTx/>
              <a:buNone/>
              <a:defRPr sz="3600"/>
            </a:lvl1pPr>
          </a:lstStyle>
          <a:p>
            <a:pPr lvl="0"/>
            <a:r>
              <a:rPr kumimoji="1" lang="ja-JP" altLang="en-US"/>
              <a:t>マスター テキストの書式設定</a:t>
            </a:r>
          </a:p>
        </p:txBody>
      </p:sp>
    </p:spTree>
    <p:extLst>
      <p:ext uri="{BB962C8B-B14F-4D97-AF65-F5344CB8AC3E}">
        <p14:creationId xmlns:p14="http://schemas.microsoft.com/office/powerpoint/2010/main" val="4153276192"/>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サブタイトルとコンテンツ">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latin typeface="+mj-lt"/>
                <a:ea typeface="+mj-ea"/>
              </a:defRPr>
            </a:lvl1pPr>
          </a:lstStyle>
          <a:p>
            <a:r>
              <a:rPr lang="ja-JP" altLang="en-US"/>
              <a:t>マスター タイトルの書式設定</a:t>
            </a:r>
            <a:endParaRPr lang="en-US"/>
          </a:p>
        </p:txBody>
      </p:sp>
      <p:sp>
        <p:nvSpPr>
          <p:cNvPr id="4" name="Text Placeholder 3"/>
          <p:cNvSpPr>
            <a:spLocks noGrp="1"/>
          </p:cNvSpPr>
          <p:nvPr>
            <p:ph type="body" sz="quarter" idx="10"/>
          </p:nvPr>
        </p:nvSpPr>
        <p:spPr>
          <a:xfrm>
            <a:off x="279400" y="1917700"/>
            <a:ext cx="11887200" cy="2139047"/>
          </a:xfrm>
        </p:spPr>
        <p:txBody>
          <a:bodyPr>
            <a:spAutoFit/>
          </a:bodyPr>
          <a:lstStyle>
            <a:lvl1pPr>
              <a:defRPr sz="4000">
                <a:latin typeface="+mn-lt"/>
                <a:ea typeface="+mn-ea"/>
              </a:defRPr>
            </a:lvl1pPr>
            <a:lvl2pPr>
              <a:defRPr sz="2800">
                <a:latin typeface="+mn-lt"/>
                <a:ea typeface="+mn-ea"/>
              </a:defRPr>
            </a:lvl2pPr>
            <a:lvl3pPr>
              <a:defRPr sz="2400">
                <a:latin typeface="+mn-lt"/>
                <a:ea typeface="+mn-ea"/>
              </a:defRPr>
            </a:lvl3pPr>
            <a:lvl4pPr>
              <a:defRPr sz="2000">
                <a:latin typeface="+mn-lt"/>
                <a:ea typeface="+mn-ea"/>
              </a:defRPr>
            </a:lvl4pPr>
            <a:lvl5pPr>
              <a:defRPr>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p:txBody>
      </p:sp>
      <p:sp>
        <p:nvSpPr>
          <p:cNvPr id="5" name="テキスト プレースホルダー 4">
            <a:extLst>
              <a:ext uri="{FF2B5EF4-FFF2-40B4-BE49-F238E27FC236}">
                <a16:creationId xmlns:a16="http://schemas.microsoft.com/office/drawing/2014/main" id="{B113EA82-31D7-4928-A461-35AB4A29B956}"/>
              </a:ext>
            </a:extLst>
          </p:cNvPr>
          <p:cNvSpPr>
            <a:spLocks noGrp="1"/>
          </p:cNvSpPr>
          <p:nvPr>
            <p:ph type="body" sz="quarter" idx="11"/>
          </p:nvPr>
        </p:nvSpPr>
        <p:spPr>
          <a:xfrm>
            <a:off x="274637" y="1174422"/>
            <a:ext cx="11887200" cy="738664"/>
          </a:xfrm>
        </p:spPr>
        <p:txBody>
          <a:bodyPr/>
          <a:lstStyle>
            <a:lvl1pPr marL="0" indent="0">
              <a:buFontTx/>
              <a:buNone/>
              <a:defRPr sz="3600"/>
            </a:lvl1pPr>
          </a:lstStyle>
          <a:p>
            <a:pPr lvl="0"/>
            <a:r>
              <a:rPr kumimoji="1" lang="ja-JP" altLang="en-US"/>
              <a:t>マスター テキストの書式設定</a:t>
            </a:r>
          </a:p>
        </p:txBody>
      </p:sp>
    </p:spTree>
    <p:extLst>
      <p:ext uri="{BB962C8B-B14F-4D97-AF65-F5344CB8AC3E}">
        <p14:creationId xmlns:p14="http://schemas.microsoft.com/office/powerpoint/2010/main" val="362224809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タイトル/サブタイトルのみ">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indent="0">
              <a:buFontTx/>
              <a:buNone/>
              <a:defRPr>
                <a:latin typeface="+mj-lt"/>
                <a:ea typeface="+mj-ea"/>
              </a:defRPr>
            </a:lvl1pPr>
          </a:lstStyle>
          <a:p>
            <a:r>
              <a:rPr lang="ja-JP" altLang="en-US"/>
              <a:t>マスター タイトルの書式設定</a:t>
            </a:r>
            <a:endParaRPr lang="en-US"/>
          </a:p>
        </p:txBody>
      </p:sp>
      <p:sp>
        <p:nvSpPr>
          <p:cNvPr id="5" name="テキスト プレースホルダー 4">
            <a:extLst>
              <a:ext uri="{FF2B5EF4-FFF2-40B4-BE49-F238E27FC236}">
                <a16:creationId xmlns:a16="http://schemas.microsoft.com/office/drawing/2014/main" id="{12B22D31-6BFD-4AAA-A216-E9594001E8B1}"/>
              </a:ext>
            </a:extLst>
          </p:cNvPr>
          <p:cNvSpPr>
            <a:spLocks noGrp="1"/>
          </p:cNvSpPr>
          <p:nvPr>
            <p:ph type="body" sz="quarter" idx="11"/>
          </p:nvPr>
        </p:nvSpPr>
        <p:spPr>
          <a:xfrm>
            <a:off x="274637" y="1048990"/>
            <a:ext cx="11887200" cy="738664"/>
          </a:xfrm>
        </p:spPr>
        <p:txBody>
          <a:bodyPr/>
          <a:lstStyle>
            <a:lvl1pPr marL="0" indent="0">
              <a:buFontTx/>
              <a:buNone/>
              <a:defRPr sz="3600"/>
            </a:lvl1pPr>
          </a:lstStyle>
          <a:p>
            <a:pPr lvl="0"/>
            <a:r>
              <a:rPr kumimoji="1" lang="ja-JP" altLang="en-US"/>
              <a:t>マスター テキストの書式設定</a:t>
            </a:r>
          </a:p>
        </p:txBody>
      </p:sp>
    </p:spTree>
    <p:extLst>
      <p:ext uri="{BB962C8B-B14F-4D97-AF65-F5344CB8AC3E}">
        <p14:creationId xmlns:p14="http://schemas.microsoft.com/office/powerpoint/2010/main" val="1888245450"/>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デモ">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solidFill>
                  <a:schemeClr val="tx1"/>
                </a:solidFill>
                <a:latin typeface="+mj-lt"/>
                <a:ea typeface="+mj-ea"/>
              </a:defRPr>
            </a:lvl1pPr>
          </a:lstStyle>
          <a:p>
            <a:r>
              <a:rPr lang="en-US" altLang="ja-JP"/>
              <a:t>Demo title</a:t>
            </a:r>
            <a:endParaRPr lang="en-US"/>
          </a:p>
        </p:txBody>
      </p:sp>
      <p:pic>
        <p:nvPicPr>
          <p:cNvPr id="5" name="図 4">
            <a:extLst>
              <a:ext uri="{FF2B5EF4-FFF2-40B4-BE49-F238E27FC236}">
                <a16:creationId xmlns:a16="http://schemas.microsoft.com/office/drawing/2014/main" id="{C4D08C3C-A2D4-4DAD-BF56-3971F3791BF0}"/>
              </a:ext>
            </a:extLst>
          </p:cNvPr>
          <p:cNvPicPr>
            <a:picLocks noChangeAspect="1"/>
          </p:cNvPicPr>
          <p:nvPr userDrawn="1"/>
        </p:nvPicPr>
        <p:blipFill>
          <a:blip r:embed="rId2"/>
          <a:stretch>
            <a:fillRect/>
          </a:stretch>
        </p:blipFill>
        <p:spPr>
          <a:xfrm>
            <a:off x="10322693" y="6521598"/>
            <a:ext cx="1945739" cy="269540"/>
          </a:xfrm>
          <a:prstGeom prst="rect">
            <a:avLst/>
          </a:prstGeom>
        </p:spPr>
      </p:pic>
      <p:sp>
        <p:nvSpPr>
          <p:cNvPr id="6" name="テキスト プレースホルダー 14">
            <a:extLst>
              <a:ext uri="{FF2B5EF4-FFF2-40B4-BE49-F238E27FC236}">
                <a16:creationId xmlns:a16="http://schemas.microsoft.com/office/drawing/2014/main" id="{51EEE6E7-9855-4E6F-8E12-77FC5122D603}"/>
              </a:ext>
            </a:extLst>
          </p:cNvPr>
          <p:cNvSpPr>
            <a:spLocks noGrp="1"/>
          </p:cNvSpPr>
          <p:nvPr>
            <p:ph type="body" sz="quarter" idx="11" hasCustomPrompt="1"/>
          </p:nvPr>
        </p:nvSpPr>
        <p:spPr>
          <a:xfrm>
            <a:off x="601613" y="4433366"/>
            <a:ext cx="10574338" cy="677108"/>
          </a:xfrm>
        </p:spPr>
        <p:txBody>
          <a:bodyPr/>
          <a:lstStyle>
            <a:lvl1pPr marL="0" indent="0">
              <a:buNone/>
              <a:defRPr sz="3200"/>
            </a:lvl1pPr>
          </a:lstStyle>
          <a:p>
            <a:r>
              <a:rPr kumimoji="1" lang="en-US" altLang="ja-JP"/>
              <a:t>Demo Speaker name</a:t>
            </a:r>
            <a:endParaRPr kumimoji="1" lang="ja-JP" altLang="en-US"/>
          </a:p>
        </p:txBody>
      </p:sp>
    </p:spTree>
    <p:extLst>
      <p:ext uri="{BB962C8B-B14F-4D97-AF65-F5344CB8AC3E}">
        <p14:creationId xmlns:p14="http://schemas.microsoft.com/office/powerpoint/2010/main" val="5077730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ビデオ">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solidFill>
                  <a:schemeClr val="tx1"/>
                </a:solidFill>
                <a:latin typeface="+mj-lt"/>
                <a:ea typeface="+mj-ea"/>
              </a:defRPr>
            </a:lvl1pPr>
          </a:lstStyle>
          <a:p>
            <a:r>
              <a:rPr lang="en-US" altLang="ja-JP"/>
              <a:t>Video title</a:t>
            </a:r>
            <a:endParaRPr lang="en-US"/>
          </a:p>
        </p:txBody>
      </p:sp>
      <p:pic>
        <p:nvPicPr>
          <p:cNvPr id="5" name="図 4">
            <a:extLst>
              <a:ext uri="{FF2B5EF4-FFF2-40B4-BE49-F238E27FC236}">
                <a16:creationId xmlns:a16="http://schemas.microsoft.com/office/drawing/2014/main" id="{C4D08C3C-A2D4-4DAD-BF56-3971F3791BF0}"/>
              </a:ext>
            </a:extLst>
          </p:cNvPr>
          <p:cNvPicPr>
            <a:picLocks noChangeAspect="1"/>
          </p:cNvPicPr>
          <p:nvPr userDrawn="1"/>
        </p:nvPicPr>
        <p:blipFill>
          <a:blip r:embed="rId2"/>
          <a:stretch>
            <a:fillRect/>
          </a:stretch>
        </p:blipFill>
        <p:spPr>
          <a:xfrm>
            <a:off x="10322693" y="6521598"/>
            <a:ext cx="1945739" cy="269540"/>
          </a:xfrm>
          <a:prstGeom prst="rect">
            <a:avLst/>
          </a:prstGeom>
        </p:spPr>
      </p:pic>
    </p:spTree>
    <p:extLst>
      <p:ext uri="{BB962C8B-B14F-4D97-AF65-F5344CB8AC3E}">
        <p14:creationId xmlns:p14="http://schemas.microsoft.com/office/powerpoint/2010/main" val="1348813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引用スライド">
    <p:bg>
      <p:bgPr>
        <a:solidFill>
          <a:schemeClr val="bg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101436" y="2963862"/>
            <a:ext cx="10235966" cy="917575"/>
          </a:xfrm>
        </p:spPr>
        <p:txBody>
          <a:bodyPr anchor="ctr" anchorCtr="0"/>
          <a:lstStyle>
            <a:lvl1pPr algn="l">
              <a:defRPr>
                <a:gradFill>
                  <a:gsLst>
                    <a:gs pos="1250">
                      <a:schemeClr val="tx1"/>
                    </a:gs>
                    <a:gs pos="100000">
                      <a:schemeClr val="tx1"/>
                    </a:gs>
                  </a:gsLst>
                  <a:lin ang="5400000" scaled="0"/>
                </a:gradFill>
                <a:latin typeface="+mj-lt"/>
                <a:ea typeface="+mj-ea"/>
              </a:defRPr>
            </a:lvl1pPr>
          </a:lstStyle>
          <a:p>
            <a:r>
              <a:rPr lang="ja-JP" altLang="en-US"/>
              <a:t>マスター タイトルの書式設定</a:t>
            </a:r>
            <a:endParaRPr lang="en-US"/>
          </a:p>
        </p:txBody>
      </p:sp>
    </p:spTree>
    <p:extLst>
      <p:ext uri="{BB962C8B-B14F-4D97-AF65-F5344CB8AC3E}">
        <p14:creationId xmlns:p14="http://schemas.microsoft.com/office/powerpoint/2010/main" val="358686925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タイトルとコンテンツ Non-bulleted">
    <p:bg>
      <p:bgPr>
        <a:solidFill>
          <a:schemeClr val="bg1"/>
        </a:solidFill>
        <a:effectLst/>
      </p:bgPr>
    </p:bg>
    <p:spTree>
      <p:nvGrpSpPr>
        <p:cNvPr id="1" name=""/>
        <p:cNvGrpSpPr/>
        <p:nvPr/>
      </p:nvGrpSpPr>
      <p:grpSpPr>
        <a:xfrm>
          <a:off x="0" y="0"/>
          <a:ext cx="0" cy="0"/>
          <a:chOff x="0" y="0"/>
          <a:chExt cx="0" cy="0"/>
        </a:xfrm>
      </p:grpSpPr>
      <p:grpSp>
        <p:nvGrpSpPr>
          <p:cNvPr id="9" name="グループ化 8">
            <a:extLst>
              <a:ext uri="{FF2B5EF4-FFF2-40B4-BE49-F238E27FC236}">
                <a16:creationId xmlns:a16="http://schemas.microsoft.com/office/drawing/2014/main" id="{8CFA5CFD-7B55-4BEE-93F0-59F9BB5A6F81}"/>
              </a:ext>
            </a:extLst>
          </p:cNvPr>
          <p:cNvGrpSpPr/>
          <p:nvPr userDrawn="1"/>
        </p:nvGrpSpPr>
        <p:grpSpPr>
          <a:xfrm>
            <a:off x="0" y="-1290"/>
            <a:ext cx="12436475" cy="1160959"/>
            <a:chOff x="0" y="-1490828"/>
            <a:chExt cx="12436475" cy="1160959"/>
          </a:xfrm>
        </p:grpSpPr>
        <p:sp>
          <p:nvSpPr>
            <p:cNvPr id="10" name="正方形/長方形 9">
              <a:extLst>
                <a:ext uri="{FF2B5EF4-FFF2-40B4-BE49-F238E27FC236}">
                  <a16:creationId xmlns:a16="http://schemas.microsoft.com/office/drawing/2014/main" id="{842CD46E-5FA5-4F63-A586-91A0AE72BF69}"/>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11" name="図 10">
              <a:extLst>
                <a:ext uri="{FF2B5EF4-FFF2-40B4-BE49-F238E27FC236}">
                  <a16:creationId xmlns:a16="http://schemas.microsoft.com/office/drawing/2014/main" id="{E5778264-7C68-480E-B20F-92988A6CAC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12" name="図 11">
              <a:extLst>
                <a:ext uri="{FF2B5EF4-FFF2-40B4-BE49-F238E27FC236}">
                  <a16:creationId xmlns:a16="http://schemas.microsoft.com/office/drawing/2014/main" id="{7272D438-8A43-46C6-B9D1-4CA0DB1CD719}"/>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2" name="Title 1"/>
          <p:cNvSpPr>
            <a:spLocks noGrp="1"/>
          </p:cNvSpPr>
          <p:nvPr>
            <p:ph type="title"/>
          </p:nvPr>
        </p:nvSpPr>
        <p:spPr/>
        <p:txBody>
          <a:bodyPr/>
          <a:lstStyle>
            <a:lvl1pPr marL="0" indent="0">
              <a:buFontTx/>
              <a:buNone/>
              <a:defRPr>
                <a:solidFill>
                  <a:schemeClr val="bg1"/>
                </a:solidFill>
                <a:latin typeface="+mj-lt"/>
                <a:ea typeface="+mj-ea"/>
              </a:defRPr>
            </a:lvl1pPr>
          </a:lstStyle>
          <a:p>
            <a:r>
              <a:rPr lang="ja-JP" altLang="en-US"/>
              <a:t>マスター タイトルの書式設定</a:t>
            </a:r>
            <a:endParaRPr lang="en-US"/>
          </a:p>
        </p:txBody>
      </p:sp>
      <p:sp>
        <p:nvSpPr>
          <p:cNvPr id="6" name="Text Placeholder 5"/>
          <p:cNvSpPr>
            <a:spLocks noGrp="1"/>
          </p:cNvSpPr>
          <p:nvPr>
            <p:ph type="body" sz="quarter" idx="10"/>
          </p:nvPr>
        </p:nvSpPr>
        <p:spPr>
          <a:xfrm>
            <a:off x="274638" y="1212850"/>
            <a:ext cx="11887200" cy="2523768"/>
          </a:xfrm>
        </p:spPr>
        <p:txBody>
          <a:bodyPr/>
          <a:lstStyle>
            <a:lvl1pPr marL="0" indent="0">
              <a:buNone/>
              <a:defRPr sz="4000">
                <a:gradFill>
                  <a:gsLst>
                    <a:gs pos="1250">
                      <a:schemeClr val="tx2"/>
                    </a:gs>
                    <a:gs pos="99000">
                      <a:schemeClr val="tx2"/>
                    </a:gs>
                  </a:gsLst>
                  <a:lin ang="5400000" scaled="0"/>
                </a:gradFill>
                <a:latin typeface="+mn-lt"/>
                <a:ea typeface="+mn-ea"/>
              </a:defRPr>
            </a:lvl1pPr>
            <a:lvl2pPr marL="0" indent="0">
              <a:buFontTx/>
              <a:buNone/>
              <a:defRPr sz="2800">
                <a:latin typeface="+mn-lt"/>
                <a:ea typeface="+mn-ea"/>
              </a:defRPr>
            </a:lvl2pPr>
            <a:lvl3pPr marL="228600" indent="0">
              <a:buNone/>
              <a:defRPr sz="2400">
                <a:latin typeface="+mn-lt"/>
                <a:ea typeface="+mn-ea"/>
              </a:defRPr>
            </a:lvl3pPr>
            <a:lvl4pPr marL="457200" indent="0">
              <a:buNone/>
              <a:defRPr sz="2000">
                <a:latin typeface="+mn-lt"/>
                <a:ea typeface="+mn-ea"/>
              </a:defRPr>
            </a:lvl4pPr>
            <a:lvl5pPr marL="685800" indent="0">
              <a:buNone/>
              <a:defRPr sz="2000">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 第 </a:t>
            </a:r>
            <a:r>
              <a:rPr lang="en-US" altLang="ja-JP"/>
              <a:t>3 </a:t>
            </a:r>
            <a:r>
              <a:rPr lang="ja-JP" altLang="en-US"/>
              <a:t>レベル</a:t>
            </a:r>
          </a:p>
          <a:p>
            <a:pPr lvl="3"/>
            <a:r>
              <a:rPr lang="ja-JP" altLang="en-US"/>
              <a:t> 第 </a:t>
            </a:r>
            <a:r>
              <a:rPr lang="en-US" altLang="ja-JP"/>
              <a:t>4 </a:t>
            </a:r>
            <a:r>
              <a:rPr lang="ja-JP" altLang="en-US"/>
              <a:t>レベル</a:t>
            </a:r>
          </a:p>
          <a:p>
            <a:pPr lvl="4"/>
            <a:r>
              <a:rPr lang="ja-JP" altLang="en-US"/>
              <a:t>  第 </a:t>
            </a:r>
            <a:r>
              <a:rPr lang="en-US" altLang="ja-JP"/>
              <a:t>5 </a:t>
            </a:r>
            <a:r>
              <a:rPr lang="ja-JP" altLang="en-US"/>
              <a:t>レベル</a:t>
            </a:r>
            <a:endParaRPr lang="en-US"/>
          </a:p>
        </p:txBody>
      </p:sp>
      <p:sp>
        <p:nvSpPr>
          <p:cNvPr id="13" name="TextBox 12">
            <a:extLst>
              <a:ext uri="{FF2B5EF4-FFF2-40B4-BE49-F238E27FC236}">
                <a16:creationId xmlns:a16="http://schemas.microsoft.com/office/drawing/2014/main" id="{E51F7410-9176-4B24-AF2F-367CD04CC383}"/>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307774825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タイトルとコンテンツ">
    <p:bg>
      <p:bgPr>
        <a:solidFill>
          <a:schemeClr val="bg1"/>
        </a:solidFill>
        <a:effectLst/>
      </p:bgPr>
    </p:bg>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4CEC78B4-4C66-484B-BD0A-0EF670AFBE30}"/>
              </a:ext>
            </a:extLst>
          </p:cNvPr>
          <p:cNvGrpSpPr/>
          <p:nvPr userDrawn="1"/>
        </p:nvGrpSpPr>
        <p:grpSpPr>
          <a:xfrm>
            <a:off x="0" y="-1290"/>
            <a:ext cx="12436475" cy="1160959"/>
            <a:chOff x="0" y="-1490828"/>
            <a:chExt cx="12436475" cy="1160959"/>
          </a:xfrm>
        </p:grpSpPr>
        <p:sp>
          <p:nvSpPr>
            <p:cNvPr id="7" name="正方形/長方形 6">
              <a:extLst>
                <a:ext uri="{FF2B5EF4-FFF2-40B4-BE49-F238E27FC236}">
                  <a16:creationId xmlns:a16="http://schemas.microsoft.com/office/drawing/2014/main" id="{C3AF0C13-8664-471A-99E3-E3417D533FE4}"/>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8" name="図 7">
              <a:extLst>
                <a:ext uri="{FF2B5EF4-FFF2-40B4-BE49-F238E27FC236}">
                  <a16:creationId xmlns:a16="http://schemas.microsoft.com/office/drawing/2014/main" id="{8701377B-4DFB-4D0A-ACF8-5D9F2C09408F}"/>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9" name="図 8">
              <a:extLst>
                <a:ext uri="{FF2B5EF4-FFF2-40B4-BE49-F238E27FC236}">
                  <a16:creationId xmlns:a16="http://schemas.microsoft.com/office/drawing/2014/main" id="{00B6DC5A-813A-44B0-99B9-D6E947670D8C}"/>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4" name="Text Placeholder 3"/>
          <p:cNvSpPr>
            <a:spLocks noGrp="1"/>
          </p:cNvSpPr>
          <p:nvPr>
            <p:ph type="body" sz="quarter" idx="10"/>
          </p:nvPr>
        </p:nvSpPr>
        <p:spPr>
          <a:xfrm>
            <a:off x="274638" y="1212850"/>
            <a:ext cx="11887200" cy="2139047"/>
          </a:xfrm>
        </p:spPr>
        <p:txBody>
          <a:bodyPr>
            <a:spAutoFit/>
          </a:bodyPr>
          <a:lstStyle>
            <a:lvl1pPr>
              <a:defRPr sz="4000">
                <a:latin typeface="+mn-lt"/>
                <a:ea typeface="+mn-ea"/>
              </a:defRPr>
            </a:lvl1pPr>
            <a:lvl2pPr>
              <a:defRPr sz="2800">
                <a:latin typeface="+mn-lt"/>
                <a:ea typeface="+mn-ea"/>
              </a:defRPr>
            </a:lvl2pPr>
            <a:lvl3pPr>
              <a:defRPr sz="2400">
                <a:latin typeface="+mn-lt"/>
                <a:ea typeface="+mn-ea"/>
              </a:defRPr>
            </a:lvl3pPr>
            <a:lvl4pPr>
              <a:defRPr sz="2000">
                <a:latin typeface="+mn-lt"/>
                <a:ea typeface="+mn-ea"/>
              </a:defRPr>
            </a:lvl4pPr>
            <a:lvl5pPr>
              <a:defRPr>
                <a:latin typeface="+mn-lt"/>
                <a:ea typeface="+mn-ea"/>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p:txBody>
      </p:sp>
      <p:sp>
        <p:nvSpPr>
          <p:cNvPr id="6" name="Title 5"/>
          <p:cNvSpPr>
            <a:spLocks noGrp="1"/>
          </p:cNvSpPr>
          <p:nvPr>
            <p:ph type="title"/>
          </p:nvPr>
        </p:nvSpPr>
        <p:spPr/>
        <p:txBody>
          <a:bodyPr/>
          <a:lstStyle>
            <a:lvl1pPr>
              <a:defRPr>
                <a:solidFill>
                  <a:schemeClr val="bg1"/>
                </a:solidFill>
                <a:latin typeface="+mj-lt"/>
                <a:ea typeface="+mj-ea"/>
              </a:defRPr>
            </a:lvl1pPr>
          </a:lstStyle>
          <a:p>
            <a:r>
              <a:rPr lang="ja-JP" altLang="en-US"/>
              <a:t>マスター タイトルの書式設定</a:t>
            </a:r>
            <a:endParaRPr lang="en-US"/>
          </a:p>
        </p:txBody>
      </p:sp>
      <p:sp>
        <p:nvSpPr>
          <p:cNvPr id="11" name="TextBox 10">
            <a:extLst>
              <a:ext uri="{FF2B5EF4-FFF2-40B4-BE49-F238E27FC236}">
                <a16:creationId xmlns:a16="http://schemas.microsoft.com/office/drawing/2014/main" id="{E769E685-D621-4059-9198-432AC5E443A8}"/>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37818914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タイトルのみ">
    <p:bg>
      <p:bgPr>
        <a:solidFill>
          <a:schemeClr val="bg1"/>
        </a:solidFill>
        <a:effectLst/>
      </p:bgPr>
    </p:bg>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A9334C68-C601-471C-8DE1-D099CC86BB1A}"/>
              </a:ext>
            </a:extLst>
          </p:cNvPr>
          <p:cNvGrpSpPr/>
          <p:nvPr userDrawn="1"/>
        </p:nvGrpSpPr>
        <p:grpSpPr>
          <a:xfrm>
            <a:off x="0" y="-1290"/>
            <a:ext cx="12436475" cy="1160959"/>
            <a:chOff x="0" y="-1490828"/>
            <a:chExt cx="12436475" cy="1160959"/>
          </a:xfrm>
        </p:grpSpPr>
        <p:sp>
          <p:nvSpPr>
            <p:cNvPr id="4" name="正方形/長方形 3">
              <a:extLst>
                <a:ext uri="{FF2B5EF4-FFF2-40B4-BE49-F238E27FC236}">
                  <a16:creationId xmlns:a16="http://schemas.microsoft.com/office/drawing/2014/main" id="{9DFED6B1-450A-4FDE-AAF6-4D601F8478E9}"/>
                </a:ext>
              </a:extLst>
            </p:cNvPr>
            <p:cNvSpPr/>
            <p:nvPr userDrawn="1"/>
          </p:nvSpPr>
          <p:spPr bwMode="auto">
            <a:xfrm>
              <a:off x="0" y="-1490828"/>
              <a:ext cx="12436475" cy="116095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err="1">
                <a:gradFill>
                  <a:gsLst>
                    <a:gs pos="0">
                      <a:srgbClr val="FFFFFF"/>
                    </a:gs>
                    <a:gs pos="100000">
                      <a:srgbClr val="FFFFFF"/>
                    </a:gs>
                  </a:gsLst>
                  <a:lin ang="5400000" scaled="0"/>
                </a:gradFill>
                <a:ea typeface="Segoe UI" pitchFamily="34" charset="0"/>
                <a:cs typeface="Segoe UI" pitchFamily="34" charset="0"/>
              </a:endParaRPr>
            </a:p>
          </p:txBody>
        </p:sp>
        <p:pic>
          <p:nvPicPr>
            <p:cNvPr id="5" name="図 4">
              <a:extLst>
                <a:ext uri="{FF2B5EF4-FFF2-40B4-BE49-F238E27FC236}">
                  <a16:creationId xmlns:a16="http://schemas.microsoft.com/office/drawing/2014/main" id="{2D634CF2-5AE4-4267-B02E-E227FAD9CF19}"/>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colorTemperature colorTemp="11200"/>
                      </a14:imgEffect>
                    </a14:imgLayer>
                  </a14:imgProps>
                </a:ext>
              </a:extLst>
            </a:blip>
            <a:srcRect t="10387" r="19342" b="11179"/>
            <a:stretch/>
          </p:blipFill>
          <p:spPr>
            <a:xfrm>
              <a:off x="9830942" y="-1378859"/>
              <a:ext cx="2605533" cy="1048990"/>
            </a:xfrm>
            <a:prstGeom prst="rect">
              <a:avLst/>
            </a:prstGeom>
          </p:spPr>
        </p:pic>
        <p:pic>
          <p:nvPicPr>
            <p:cNvPr id="6" name="図 5">
              <a:extLst>
                <a:ext uri="{FF2B5EF4-FFF2-40B4-BE49-F238E27FC236}">
                  <a16:creationId xmlns:a16="http://schemas.microsoft.com/office/drawing/2014/main" id="{4E2D5E1C-778D-4748-9293-23B10D6853FE}"/>
                </a:ext>
              </a:extLst>
            </p:cNvPr>
            <p:cNvPicPr>
              <a:picLocks noChangeAspect="1"/>
            </p:cNvPicPr>
            <p:nvPr userDrawn="1"/>
          </p:nvPicPr>
          <p:blipFill rotWithShape="1">
            <a:blip r:embed="rId4"/>
            <a:srcRect t="34280" b="12778"/>
            <a:stretch/>
          </p:blipFill>
          <p:spPr>
            <a:xfrm>
              <a:off x="9281006" y="-1378859"/>
              <a:ext cx="2783886" cy="1048990"/>
            </a:xfrm>
            <a:prstGeom prst="rect">
              <a:avLst/>
            </a:prstGeom>
          </p:spPr>
        </p:pic>
      </p:grpSp>
      <p:sp>
        <p:nvSpPr>
          <p:cNvPr id="2" name="Title 1"/>
          <p:cNvSpPr>
            <a:spLocks noGrp="1"/>
          </p:cNvSpPr>
          <p:nvPr>
            <p:ph type="title"/>
          </p:nvPr>
        </p:nvSpPr>
        <p:spPr/>
        <p:txBody>
          <a:bodyPr/>
          <a:lstStyle>
            <a:lvl1pPr>
              <a:defRPr>
                <a:solidFill>
                  <a:schemeClr val="bg1"/>
                </a:solidFill>
                <a:latin typeface="+mj-lt"/>
                <a:ea typeface="+mj-ea"/>
              </a:defRPr>
            </a:lvl1pPr>
          </a:lstStyle>
          <a:p>
            <a:r>
              <a:rPr lang="ja-JP" altLang="en-US"/>
              <a:t>マスター タイトルの書式設定</a:t>
            </a:r>
            <a:endParaRPr lang="en-US"/>
          </a:p>
        </p:txBody>
      </p:sp>
      <p:sp>
        <p:nvSpPr>
          <p:cNvPr id="8" name="TextBox 7">
            <a:extLst>
              <a:ext uri="{FF2B5EF4-FFF2-40B4-BE49-F238E27FC236}">
                <a16:creationId xmlns:a16="http://schemas.microsoft.com/office/drawing/2014/main" id="{B6E13303-3F3B-4BC6-9841-0A4C4CB23B6A}"/>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solidFill>
                  <a:schemeClr val="bg1"/>
                </a:solidFill>
              </a:rPr>
              <a:t>#AC02 #decode18</a:t>
            </a:r>
            <a:endParaRPr kumimoji="1" lang="ja-JP" altLang="en-US" sz="2400" dirty="0" err="1">
              <a:solidFill>
                <a:schemeClr val="bg1"/>
              </a:solidFill>
            </a:endParaRPr>
          </a:p>
        </p:txBody>
      </p:sp>
    </p:spTree>
    <p:extLst>
      <p:ext uri="{BB962C8B-B14F-4D97-AF65-F5344CB8AC3E}">
        <p14:creationId xmlns:p14="http://schemas.microsoft.com/office/powerpoint/2010/main" val="169590835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ブランク 黒">
    <p:bg>
      <p:bgPr>
        <a:solidFill>
          <a:schemeClr val="bg1"/>
        </a:solidFill>
        <a:effectLst/>
      </p:bgPr>
    </p:bg>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DC7282DA-348A-42F5-AA99-AD8271C152C3}"/>
              </a:ext>
            </a:extLst>
          </p:cNvPr>
          <p:cNvPicPr>
            <a:picLocks noChangeAspect="1"/>
          </p:cNvPicPr>
          <p:nvPr userDrawn="1"/>
        </p:nvPicPr>
        <p:blipFill>
          <a:blip r:embed="rId2"/>
          <a:stretch>
            <a:fillRect/>
          </a:stretch>
        </p:blipFill>
        <p:spPr>
          <a:xfrm>
            <a:off x="10322693" y="6521598"/>
            <a:ext cx="1945739" cy="269540"/>
          </a:xfrm>
          <a:prstGeom prst="rect">
            <a:avLst/>
          </a:prstGeom>
        </p:spPr>
      </p:pic>
    </p:spTree>
    <p:extLst>
      <p:ext uri="{BB962C8B-B14F-4D97-AF65-F5344CB8AC3E}">
        <p14:creationId xmlns:p14="http://schemas.microsoft.com/office/powerpoint/2010/main" val="9778149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emf"/><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ja-JP" altLang="en-US"/>
              <a:t>マスター タイトルの書式設定</a:t>
            </a:r>
            <a:br>
              <a:rPr lang="en-US" altLang="ja-JP"/>
            </a:br>
            <a:endParaRPr lang="en-US"/>
          </a:p>
        </p:txBody>
      </p:sp>
      <p:sp>
        <p:nvSpPr>
          <p:cNvPr id="4" name="Text Placeholder 3"/>
          <p:cNvSpPr>
            <a:spLocks noGrp="1"/>
          </p:cNvSpPr>
          <p:nvPr>
            <p:ph type="body" idx="1"/>
          </p:nvPr>
        </p:nvSpPr>
        <p:spPr>
          <a:xfrm>
            <a:off x="274640" y="1302176"/>
            <a:ext cx="11887198" cy="2585323"/>
          </a:xfrm>
          <a:prstGeom prst="rect">
            <a:avLst/>
          </a:prstGeom>
        </p:spPr>
        <p:txBody>
          <a:bodyPr vert="horz" wrap="square" lIns="146304" tIns="91440" rIns="146304" bIns="91440" rtlCol="0">
            <a:sp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pic>
        <p:nvPicPr>
          <p:cNvPr id="20" name="図 19">
            <a:extLst>
              <a:ext uri="{FF2B5EF4-FFF2-40B4-BE49-F238E27FC236}">
                <a16:creationId xmlns:a16="http://schemas.microsoft.com/office/drawing/2014/main" id="{C0088AE7-3791-4AF4-9EB5-9A8EED5C3C51}"/>
              </a:ext>
            </a:extLst>
          </p:cNvPr>
          <p:cNvPicPr>
            <a:picLocks noChangeAspect="1"/>
          </p:cNvPicPr>
          <p:nvPr userDrawn="1"/>
        </p:nvPicPr>
        <p:blipFill>
          <a:blip r:embed="rId25"/>
          <a:stretch>
            <a:fillRect/>
          </a:stretch>
        </p:blipFill>
        <p:spPr>
          <a:xfrm>
            <a:off x="10322693" y="6564862"/>
            <a:ext cx="1945739" cy="268778"/>
          </a:xfrm>
          <a:prstGeom prst="rect">
            <a:avLst/>
          </a:prstGeom>
        </p:spPr>
      </p:pic>
      <p:pic>
        <p:nvPicPr>
          <p:cNvPr id="14" name="NEW Brand Colors 2018">
            <a:extLst>
              <a:ext uri="{FF2B5EF4-FFF2-40B4-BE49-F238E27FC236}">
                <a16:creationId xmlns:a16="http://schemas.microsoft.com/office/drawing/2014/main" id="{FA837733-86CD-44C2-99A4-D273CD757B42}"/>
              </a:ext>
            </a:extLst>
          </p:cNvPr>
          <p:cNvPicPr>
            <a:picLocks noChangeAspect="1"/>
          </p:cNvPicPr>
          <p:nvPr userDrawn="1"/>
        </p:nvPicPr>
        <p:blipFill>
          <a:blip r:embed="rId26"/>
          <a:stretch>
            <a:fillRect/>
          </a:stretch>
        </p:blipFill>
        <p:spPr>
          <a:xfrm rot="5400000">
            <a:off x="9612297" y="2942644"/>
            <a:ext cx="6858000" cy="972712"/>
          </a:xfrm>
          <a:prstGeom prst="rect">
            <a:avLst/>
          </a:prstGeom>
        </p:spPr>
      </p:pic>
      <p:sp>
        <p:nvSpPr>
          <p:cNvPr id="3" name="TextBox 2">
            <a:extLst>
              <a:ext uri="{FF2B5EF4-FFF2-40B4-BE49-F238E27FC236}">
                <a16:creationId xmlns:a16="http://schemas.microsoft.com/office/drawing/2014/main" id="{7FA10417-660D-49E2-A613-ECB873FAF7D0}"/>
              </a:ext>
            </a:extLst>
          </p:cNvPr>
          <p:cNvSpPr txBox="1"/>
          <p:nvPr userDrawn="1"/>
        </p:nvSpPr>
        <p:spPr>
          <a:xfrm>
            <a:off x="9189004" y="0"/>
            <a:ext cx="3247471" cy="627864"/>
          </a:xfrm>
          <a:prstGeom prst="rect">
            <a:avLst/>
          </a:prstGeom>
          <a:noFill/>
        </p:spPr>
        <p:txBody>
          <a:bodyPr wrap="square" lIns="182880" tIns="146304" rIns="182880" bIns="146304" rtlCol="0">
            <a:spAutoFit/>
          </a:bodyPr>
          <a:lstStyle/>
          <a:p>
            <a:pPr algn="r">
              <a:lnSpc>
                <a:spcPct val="90000"/>
              </a:lnSpc>
              <a:spcAft>
                <a:spcPts val="600"/>
              </a:spcAft>
            </a:pPr>
            <a:r>
              <a:rPr kumimoji="1" lang="en-US" altLang="ja-JP" sz="2400" dirty="0">
                <a:gradFill>
                  <a:gsLst>
                    <a:gs pos="2917">
                      <a:schemeClr val="tx1"/>
                    </a:gs>
                    <a:gs pos="30000">
                      <a:schemeClr val="tx1"/>
                    </a:gs>
                  </a:gsLst>
                  <a:lin ang="5400000" scaled="0"/>
                </a:gradFill>
              </a:rPr>
              <a:t>#AC02 #decode18</a:t>
            </a:r>
            <a:endParaRPr kumimoji="1" lang="ja-JP" alt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20758759"/>
      </p:ext>
    </p:extLst>
  </p:cSld>
  <p:clrMap bg1="lt1" tx1="dk1" bg2="lt2" tx2="dk2" accent1="accent1" accent2="accent2" accent3="accent3" accent4="accent4" accent5="accent5" accent6="accent6" hlink="hlink" folHlink="folHlink"/>
  <p:sldLayoutIdLst>
    <p:sldLayoutId id="2147484383" r:id="rId1"/>
    <p:sldLayoutId id="2147484393" r:id="rId2"/>
    <p:sldLayoutId id="2147484392" r:id="rId3"/>
    <p:sldLayoutId id="2147484431" r:id="rId4"/>
    <p:sldLayoutId id="2147484390" r:id="rId5"/>
    <p:sldLayoutId id="2147484403" r:id="rId6"/>
    <p:sldLayoutId id="2147484424" r:id="rId7"/>
    <p:sldLayoutId id="2147484425" r:id="rId8"/>
    <p:sldLayoutId id="2147484394" r:id="rId9"/>
    <p:sldLayoutId id="2147484430" r:id="rId10"/>
    <p:sldLayoutId id="2147484426" r:id="rId11"/>
    <p:sldLayoutId id="2147484427" r:id="rId12"/>
    <p:sldLayoutId id="2147484428" r:id="rId13"/>
    <p:sldLayoutId id="2147484395" r:id="rId14"/>
    <p:sldLayoutId id="2147484396" r:id="rId15"/>
    <p:sldLayoutId id="2147484423" r:id="rId16"/>
    <p:sldLayoutId id="2147484385" r:id="rId17"/>
    <p:sldLayoutId id="2147484405" r:id="rId18"/>
    <p:sldLayoutId id="2147484398" r:id="rId19"/>
    <p:sldLayoutId id="2147484399" r:id="rId20"/>
    <p:sldLayoutId id="2147484421" r:id="rId21"/>
    <p:sldLayoutId id="2147484422" r:id="rId22"/>
    <p:sldLayoutId id="2147484389" r:id="rId23"/>
  </p:sldLayoutIdLst>
  <p:transition>
    <p:fade/>
  </p:transition>
  <p:txStyles>
    <p:titleStyle>
      <a:lvl1pPr algn="l" defTabSz="932742" rtl="0" eaLnBrk="1" latinLnBrk="0" hangingPunct="1">
        <a:lnSpc>
          <a:spcPct val="90000"/>
        </a:lnSpc>
        <a:spcBef>
          <a:spcPct val="0"/>
        </a:spcBef>
        <a:buNone/>
        <a:defRPr kumimoji="1" lang="en-US" sz="4800" b="0" kern="1200" cap="none" spc="-102" baseline="0" dirty="0" smtClean="0">
          <a:ln w="3175">
            <a:noFill/>
          </a:ln>
          <a:gradFill>
            <a:gsLst>
              <a:gs pos="1250">
                <a:schemeClr val="tx1"/>
              </a:gs>
              <a:gs pos="100000">
                <a:schemeClr val="tx1"/>
              </a:gs>
            </a:gsLst>
            <a:lin ang="5400000" scaled="0"/>
          </a:gradFill>
          <a:effectLst/>
          <a:latin typeface="+mj-lt"/>
          <a:ea typeface="+mj-ea"/>
          <a:cs typeface="Segoe UI" pitchFamily="34" charset="0"/>
        </a:defRPr>
      </a:lvl1pPr>
    </p:titleStyle>
    <p:bodyStyle>
      <a:lvl1pPr marL="342900" marR="0" indent="-3429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40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00000"/>
        </a:lnSpc>
        <a:spcBef>
          <a:spcPts val="600"/>
        </a:spcBef>
        <a:spcAft>
          <a:spcPts val="0"/>
        </a:spcAft>
        <a:buClrTx/>
        <a:buSzPct val="90000"/>
        <a:buFont typeface="Arial" pitchFamily="34" charset="0"/>
        <a:buChar char="•"/>
        <a:tabLst>
          <a:tab pos="1349375" algn="l"/>
        </a:tabLst>
        <a:defRPr kumimoji="1" sz="28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en-US"/>
      </a:defPPr>
      <a:lvl1pPr marL="0" algn="l" defTabSz="932742" rtl="0" eaLnBrk="1" latinLnBrk="0" hangingPunct="1">
        <a:defRPr kumimoji="1" sz="1800" kern="1200">
          <a:solidFill>
            <a:schemeClr val="tx1"/>
          </a:solidFill>
          <a:latin typeface="+mn-lt"/>
          <a:ea typeface="+mn-ea"/>
          <a:cs typeface="+mn-cs"/>
        </a:defRPr>
      </a:lvl1pPr>
      <a:lvl2pPr marL="466371" algn="l" defTabSz="932742" rtl="0" eaLnBrk="1" latinLnBrk="0" hangingPunct="1">
        <a:defRPr kumimoji="1" sz="1800" kern="1200">
          <a:solidFill>
            <a:schemeClr val="tx1"/>
          </a:solidFill>
          <a:latin typeface="+mn-lt"/>
          <a:ea typeface="+mn-ea"/>
          <a:cs typeface="+mn-cs"/>
        </a:defRPr>
      </a:lvl2pPr>
      <a:lvl3pPr marL="932742" algn="l" defTabSz="932742" rtl="0" eaLnBrk="1" latinLnBrk="0" hangingPunct="1">
        <a:defRPr kumimoji="1" sz="1800" kern="1200">
          <a:solidFill>
            <a:schemeClr val="tx1"/>
          </a:solidFill>
          <a:latin typeface="+mn-lt"/>
          <a:ea typeface="+mn-ea"/>
          <a:cs typeface="+mn-cs"/>
        </a:defRPr>
      </a:lvl3pPr>
      <a:lvl4pPr marL="1399113" algn="l" defTabSz="932742" rtl="0" eaLnBrk="1" latinLnBrk="0" hangingPunct="1">
        <a:defRPr kumimoji="1" sz="1800" kern="1200">
          <a:solidFill>
            <a:schemeClr val="tx1"/>
          </a:solidFill>
          <a:latin typeface="+mn-lt"/>
          <a:ea typeface="+mn-ea"/>
          <a:cs typeface="+mn-cs"/>
        </a:defRPr>
      </a:lvl4pPr>
      <a:lvl5pPr marL="1865484" algn="l" defTabSz="932742" rtl="0" eaLnBrk="1" latinLnBrk="0" hangingPunct="1">
        <a:defRPr kumimoji="1" sz="1800" kern="1200">
          <a:solidFill>
            <a:schemeClr val="tx1"/>
          </a:solidFill>
          <a:latin typeface="+mn-lt"/>
          <a:ea typeface="+mn-ea"/>
          <a:cs typeface="+mn-cs"/>
        </a:defRPr>
      </a:lvl5pPr>
      <a:lvl6pPr marL="2331856" algn="l" defTabSz="932742" rtl="0" eaLnBrk="1" latinLnBrk="0" hangingPunct="1">
        <a:defRPr kumimoji="1" sz="1800" kern="1200">
          <a:solidFill>
            <a:schemeClr val="tx1"/>
          </a:solidFill>
          <a:latin typeface="+mn-lt"/>
          <a:ea typeface="+mn-ea"/>
          <a:cs typeface="+mn-cs"/>
        </a:defRPr>
      </a:lvl6pPr>
      <a:lvl7pPr marL="2798226" algn="l" defTabSz="932742" rtl="0" eaLnBrk="1" latinLnBrk="0" hangingPunct="1">
        <a:defRPr kumimoji="1" sz="1800" kern="1200">
          <a:solidFill>
            <a:schemeClr val="tx1"/>
          </a:solidFill>
          <a:latin typeface="+mn-lt"/>
          <a:ea typeface="+mn-ea"/>
          <a:cs typeface="+mn-cs"/>
        </a:defRPr>
      </a:lvl7pPr>
      <a:lvl8pPr marL="3264597" algn="l" defTabSz="932742" rtl="0" eaLnBrk="1" latinLnBrk="0" hangingPunct="1">
        <a:defRPr kumimoji="1" sz="1800" kern="1200">
          <a:solidFill>
            <a:schemeClr val="tx1"/>
          </a:solidFill>
          <a:latin typeface="+mn-lt"/>
          <a:ea typeface="+mn-ea"/>
          <a:cs typeface="+mn-cs"/>
        </a:defRPr>
      </a:lvl8pPr>
      <a:lvl9pPr marL="3730969" algn="l" defTabSz="932742"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7664">
          <p15:clr>
            <a:srgbClr val="C35EA4"/>
          </p15:clr>
        </p15:guide>
        <p15:guide id="17" pos="7546">
          <p15:clr>
            <a:srgbClr val="C35EA4"/>
          </p15:clr>
        </p15:guide>
        <p15:guide id="18" orient="horz" pos="763">
          <p15:clr>
            <a:srgbClr val="5ACBF0"/>
          </p15:clr>
        </p15:guide>
        <p15:guide id="19" orient="horz" pos="570">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185" userDrawn="1">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26.png"/><Relationship Id="rId4" Type="http://schemas.openxmlformats.org/officeDocument/2006/relationships/image" Target="../media/image25.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adaptivecards.io/" TargetMode="Externa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7.xml"/><Relationship Id="rId5" Type="http://schemas.openxmlformats.org/officeDocument/2006/relationships/image" Target="../media/image33.emf"/><Relationship Id="rId4" Type="http://schemas.openxmlformats.org/officeDocument/2006/relationships/image" Target="../media/image32.emf"/></Relationships>
</file>

<file path=ppt/slides/_rels/slide37.xml.rels><?xml version="1.0" encoding="UTF-8" standalone="yes"?>
<Relationships xmlns="http://schemas.openxmlformats.org/package/2006/relationships"><Relationship Id="rId3" Type="http://schemas.openxmlformats.org/officeDocument/2006/relationships/hyperlink" Target="https://docs.microsoft.com/ja-jp/windows/project-rome/android/" TargetMode="External"/><Relationship Id="rId2" Type="http://schemas.openxmlformats.org/officeDocument/2006/relationships/hyperlink" Target="https://docs.microsoft.com/en-us/windows/uwp/launch-resume/connected-apps-and-devices" TargetMode="External"/><Relationship Id="rId1" Type="http://schemas.openxmlformats.org/officeDocument/2006/relationships/slideLayout" Target="../slideLayouts/slideLayout7.xml"/><Relationship Id="rId5" Type="http://schemas.openxmlformats.org/officeDocument/2006/relationships/hyperlink" Target="https://docs.microsoft.com/ja-jp/windows/project-rome/msgraph/" TargetMode="External"/><Relationship Id="rId4" Type="http://schemas.openxmlformats.org/officeDocument/2006/relationships/hyperlink" Target="https://docs.microsoft.com/ja-jp/windows/project-rome/io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8" Type="http://schemas.openxmlformats.org/officeDocument/2006/relationships/hyperlink" Target="https://github.com/runceel/decode2018" TargetMode="External"/><Relationship Id="rId3" Type="http://schemas.openxmlformats.org/officeDocument/2006/relationships/hyperlink" Target="https://docs.microsoft.com/ja-jp/windows/uwp/get-started/" TargetMode="External"/><Relationship Id="rId7" Type="http://schemas.openxmlformats.org/officeDocument/2006/relationships/hyperlink" Target="https://aka.ms/wtsinstall"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hyperlink" Target="https://adaptivecards.io/" TargetMode="External"/><Relationship Id="rId5" Type="http://schemas.openxmlformats.org/officeDocument/2006/relationships/hyperlink" Target="https://www.microsoft.com/store/productId/9MSVH128X2ZT" TargetMode="External"/><Relationship Id="rId4" Type="http://schemas.openxmlformats.org/officeDocument/2006/relationships/hyperlink" Target="https://developer.microsoft.com/ja-jp/windows/project-rome" TargetMode="External"/></Relationships>
</file>

<file path=ppt/slides/_rels/slide54.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707E69A6-EAA5-4CFA-B739-81EE09467B16}"/>
              </a:ext>
            </a:extLst>
          </p:cNvPr>
          <p:cNvSpPr>
            <a:spLocks noGrp="1"/>
          </p:cNvSpPr>
          <p:nvPr>
            <p:ph type="title"/>
          </p:nvPr>
        </p:nvSpPr>
        <p:spPr/>
        <p:txBody>
          <a:bodyPr/>
          <a:lstStyle/>
          <a:p>
            <a:r>
              <a:rPr lang="ja-JP" altLang="en-US" dirty="0"/>
              <a:t>最新 </a:t>
            </a:r>
            <a:r>
              <a:rPr lang="en-US" altLang="ja-JP" dirty="0"/>
              <a:t>Windows 10 </a:t>
            </a:r>
            <a:r>
              <a:rPr lang="ja-JP" altLang="en-US" dirty="0"/>
              <a:t>に最適な</a:t>
            </a:r>
            <a:br>
              <a:rPr lang="en-US" altLang="ja-JP" dirty="0"/>
            </a:br>
            <a:r>
              <a:rPr lang="ja-JP" altLang="en-US" dirty="0"/>
              <a:t>デスクトップアプリ開発手法ご紹介</a:t>
            </a:r>
            <a:endParaRPr kumimoji="1" lang="ja-JP" altLang="en-US" dirty="0"/>
          </a:p>
        </p:txBody>
      </p:sp>
      <p:sp>
        <p:nvSpPr>
          <p:cNvPr id="6" name="テキスト プレースホルダー 5">
            <a:extLst>
              <a:ext uri="{FF2B5EF4-FFF2-40B4-BE49-F238E27FC236}">
                <a16:creationId xmlns:a16="http://schemas.microsoft.com/office/drawing/2014/main" id="{2803CA7F-ED27-4D8D-AAFC-639DA11E07BF}"/>
              </a:ext>
            </a:extLst>
          </p:cNvPr>
          <p:cNvSpPr>
            <a:spLocks noGrp="1"/>
          </p:cNvSpPr>
          <p:nvPr>
            <p:ph type="body" sz="quarter" idx="13"/>
          </p:nvPr>
        </p:nvSpPr>
        <p:spPr/>
        <p:txBody>
          <a:bodyPr/>
          <a:lstStyle/>
          <a:p>
            <a:r>
              <a:rPr kumimoji="1" lang="en-US" altLang="ja-JP" dirty="0"/>
              <a:t>AC02</a:t>
            </a:r>
            <a:endParaRPr kumimoji="1" lang="ja-JP" altLang="en-US" dirty="0"/>
          </a:p>
        </p:txBody>
      </p:sp>
      <p:sp>
        <p:nvSpPr>
          <p:cNvPr id="7" name="テキスト プレースホルダー 6">
            <a:extLst>
              <a:ext uri="{FF2B5EF4-FFF2-40B4-BE49-F238E27FC236}">
                <a16:creationId xmlns:a16="http://schemas.microsoft.com/office/drawing/2014/main" id="{D5DF4696-AF54-42D5-B90D-C56A3767CAE4}"/>
              </a:ext>
            </a:extLst>
          </p:cNvPr>
          <p:cNvSpPr>
            <a:spLocks noGrp="1"/>
          </p:cNvSpPr>
          <p:nvPr>
            <p:ph type="body" sz="quarter" idx="14"/>
          </p:nvPr>
        </p:nvSpPr>
        <p:spPr/>
        <p:txBody>
          <a:bodyPr/>
          <a:lstStyle/>
          <a:p>
            <a:r>
              <a:rPr kumimoji="1" lang="ja-JP" altLang="en-US" dirty="0"/>
              <a:t>大田　一希</a:t>
            </a:r>
          </a:p>
        </p:txBody>
      </p:sp>
      <p:sp>
        <p:nvSpPr>
          <p:cNvPr id="8" name="テキスト プレースホルダー 7">
            <a:extLst>
              <a:ext uri="{FF2B5EF4-FFF2-40B4-BE49-F238E27FC236}">
                <a16:creationId xmlns:a16="http://schemas.microsoft.com/office/drawing/2014/main" id="{D9F07492-F305-403C-AEAC-99375634A0DC}"/>
              </a:ext>
            </a:extLst>
          </p:cNvPr>
          <p:cNvSpPr>
            <a:spLocks noGrp="1"/>
          </p:cNvSpPr>
          <p:nvPr>
            <p:ph type="body" sz="quarter" idx="15"/>
          </p:nvPr>
        </p:nvSpPr>
        <p:spPr/>
        <p:txBody>
          <a:bodyPr/>
          <a:lstStyle/>
          <a:p>
            <a:r>
              <a:rPr kumimoji="1" lang="ja-JP" altLang="en-US" dirty="0"/>
              <a:t>日本マイクロソフト</a:t>
            </a:r>
            <a:endParaRPr kumimoji="1" lang="en-US" altLang="ja-JP" dirty="0"/>
          </a:p>
          <a:p>
            <a:r>
              <a:rPr kumimoji="1" lang="en-US" altLang="ja-JP" dirty="0"/>
              <a:t>Windows App Consult</a:t>
            </a:r>
            <a:endParaRPr kumimoji="1" lang="ja-JP" altLang="en-US" dirty="0"/>
          </a:p>
        </p:txBody>
      </p:sp>
    </p:spTree>
    <p:extLst>
      <p:ext uri="{BB962C8B-B14F-4D97-AF65-F5344CB8AC3E}">
        <p14:creationId xmlns:p14="http://schemas.microsoft.com/office/powerpoint/2010/main" val="1256273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室内, テーブル, 窓, 建物 が含まれている画像&#10;&#10;非常に高い精度で生成された説明">
            <a:extLst>
              <a:ext uri="{FF2B5EF4-FFF2-40B4-BE49-F238E27FC236}">
                <a16:creationId xmlns:a16="http://schemas.microsoft.com/office/drawing/2014/main" id="{647C3CE1-8AB9-4FEE-9783-F5CEE713D7D9}"/>
              </a:ext>
            </a:extLst>
          </p:cNvPr>
          <p:cNvPicPr>
            <a:picLocks noChangeAspect="1"/>
          </p:cNvPicPr>
          <p:nvPr/>
        </p:nvPicPr>
        <p:blipFill>
          <a:blip r:embed="rId2"/>
          <a:stretch>
            <a:fillRect/>
          </a:stretch>
        </p:blipFill>
        <p:spPr>
          <a:xfrm>
            <a:off x="1826073" y="569153"/>
            <a:ext cx="8784328" cy="5856219"/>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1740217"/>
            <a:ext cx="12436475" cy="351409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6600" dirty="0">
                <a:gradFill>
                  <a:gsLst>
                    <a:gs pos="0">
                      <a:srgbClr val="FFFFFF"/>
                    </a:gs>
                    <a:gs pos="100000">
                      <a:srgbClr val="FFFFFF"/>
                    </a:gs>
                  </a:gsLst>
                  <a:lin ang="5400000" scaled="0"/>
                </a:gradFill>
                <a:ea typeface="Segoe UI" pitchFamily="34" charset="0"/>
                <a:cs typeface="Segoe UI" pitchFamily="34" charset="0"/>
              </a:rPr>
              <a:t>OS </a:t>
            </a:r>
            <a:r>
              <a:rPr kumimoji="1" lang="ja-JP" altLang="en-US" sz="6600" dirty="0">
                <a:gradFill>
                  <a:gsLst>
                    <a:gs pos="0">
                      <a:srgbClr val="FFFFFF"/>
                    </a:gs>
                    <a:gs pos="100000">
                      <a:srgbClr val="FFFFFF"/>
                    </a:gs>
                  </a:gsLst>
                  <a:lin ang="5400000" scaled="0"/>
                </a:gradFill>
                <a:ea typeface="Segoe UI" pitchFamily="34" charset="0"/>
                <a:cs typeface="Segoe UI" pitchFamily="34" charset="0"/>
              </a:rPr>
              <a:t>ネイティブの機能を</a:t>
            </a:r>
            <a:endParaRPr kumimoji="1" lang="en-US" altLang="ja-JP" sz="66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kumimoji="1" lang="en-US" altLang="ja-JP" sz="6600" dirty="0">
                <a:gradFill>
                  <a:gsLst>
                    <a:gs pos="0">
                      <a:srgbClr val="FFFFFF"/>
                    </a:gs>
                    <a:gs pos="100000">
                      <a:srgbClr val="FFFFFF"/>
                    </a:gs>
                  </a:gsLst>
                  <a:lin ang="5400000" scaled="0"/>
                </a:gradFill>
                <a:ea typeface="Segoe UI" pitchFamily="34" charset="0"/>
                <a:cs typeface="Segoe UI" pitchFamily="34" charset="0"/>
              </a:rPr>
              <a:t>100% </a:t>
            </a:r>
            <a:r>
              <a:rPr kumimoji="1" lang="ja-JP" altLang="en-US" sz="6600" dirty="0">
                <a:gradFill>
                  <a:gsLst>
                    <a:gs pos="0">
                      <a:srgbClr val="FFFFFF"/>
                    </a:gs>
                    <a:gs pos="100000">
                      <a:srgbClr val="FFFFFF"/>
                    </a:gs>
                  </a:gsLst>
                  <a:lin ang="5400000" scaled="0"/>
                </a:gradFill>
                <a:ea typeface="Segoe UI" pitchFamily="34" charset="0"/>
                <a:cs typeface="Segoe UI" pitchFamily="34" charset="0"/>
              </a:rPr>
              <a:t>引き出すため</a:t>
            </a:r>
            <a:endParaRPr kumimoji="1" lang="en-US" altLang="ja-JP" sz="66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3406363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室内, 人, ラップトップ, コンピューター が含まれている画像&#10;&#10;非常に高い精度で生成された説明">
            <a:extLst>
              <a:ext uri="{FF2B5EF4-FFF2-40B4-BE49-F238E27FC236}">
                <a16:creationId xmlns:a16="http://schemas.microsoft.com/office/drawing/2014/main" id="{D72B2CE0-01DB-4161-B1F2-B72F23D19405}"/>
              </a:ext>
            </a:extLst>
          </p:cNvPr>
          <p:cNvPicPr>
            <a:picLocks noChangeAspect="1"/>
          </p:cNvPicPr>
          <p:nvPr/>
        </p:nvPicPr>
        <p:blipFill>
          <a:blip r:embed="rId2"/>
          <a:stretch>
            <a:fillRect/>
          </a:stretch>
        </p:blipFill>
        <p:spPr>
          <a:xfrm>
            <a:off x="1274072" y="529811"/>
            <a:ext cx="9888330" cy="5934903"/>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1740217"/>
            <a:ext cx="12436475" cy="351409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6000" dirty="0">
                <a:gradFill>
                  <a:gsLst>
                    <a:gs pos="0">
                      <a:srgbClr val="FFFFFF"/>
                    </a:gs>
                    <a:gs pos="100000">
                      <a:srgbClr val="FFFFFF"/>
                    </a:gs>
                  </a:gsLst>
                  <a:lin ang="5400000" scaled="0"/>
                </a:gradFill>
                <a:ea typeface="Segoe UI" pitchFamily="34" charset="0"/>
                <a:cs typeface="Segoe UI" pitchFamily="34" charset="0"/>
              </a:rPr>
              <a:t>Web </a:t>
            </a:r>
            <a:r>
              <a:rPr kumimoji="1" lang="ja-JP" altLang="en-US" sz="6000" dirty="0">
                <a:gradFill>
                  <a:gsLst>
                    <a:gs pos="0">
                      <a:srgbClr val="FFFFFF"/>
                    </a:gs>
                    <a:gs pos="100000">
                      <a:srgbClr val="FFFFFF"/>
                    </a:gs>
                  </a:gsLst>
                  <a:lin ang="5400000" scaled="0"/>
                </a:gradFill>
                <a:ea typeface="Segoe UI" pitchFamily="34" charset="0"/>
                <a:cs typeface="Segoe UI" pitchFamily="34" charset="0"/>
              </a:rPr>
              <a:t>アプリ以上の</a:t>
            </a:r>
            <a:endParaRPr kumimoji="1" lang="en-US" altLang="ja-JP" sz="60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kumimoji="1" lang="ja-JP" altLang="en-US" sz="6000" dirty="0">
                <a:gradFill>
                  <a:gsLst>
                    <a:gs pos="0">
                      <a:srgbClr val="FFFFFF"/>
                    </a:gs>
                    <a:gs pos="100000">
                      <a:srgbClr val="FFFFFF"/>
                    </a:gs>
                  </a:gsLst>
                  <a:lin ang="5400000" scaled="0"/>
                </a:gradFill>
                <a:ea typeface="Segoe UI" pitchFamily="34" charset="0"/>
                <a:cs typeface="Segoe UI" pitchFamily="34" charset="0"/>
              </a:rPr>
              <a:t>ユーザーエクスペリエンスの提供</a:t>
            </a:r>
            <a:endParaRPr kumimoji="1" lang="en-US" altLang="ja-JP" sz="60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4618683"/>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438A16A-24D6-40DE-98A1-F52240D23133}"/>
              </a:ext>
            </a:extLst>
          </p:cNvPr>
          <p:cNvSpPr/>
          <p:nvPr/>
        </p:nvSpPr>
        <p:spPr bwMode="auto">
          <a:xfrm>
            <a:off x="274638" y="151851"/>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Win32 API / MFC</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121430E8-3F02-47AA-ABB8-095BF326DDDA}"/>
              </a:ext>
            </a:extLst>
          </p:cNvPr>
          <p:cNvSpPr/>
          <p:nvPr/>
        </p:nvSpPr>
        <p:spPr bwMode="auto">
          <a:xfrm>
            <a:off x="7455883" y="921207"/>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Windows Forms</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A72D94D9-9AF3-4F02-8B1B-34A0A287780E}"/>
              </a:ext>
            </a:extLst>
          </p:cNvPr>
          <p:cNvSpPr/>
          <p:nvPr/>
        </p:nvSpPr>
        <p:spPr bwMode="auto">
          <a:xfrm>
            <a:off x="2576404" y="2513794"/>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WPF</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05D0EC1E-0696-4D8B-90BC-3BDF4FDD9F21}"/>
              </a:ext>
            </a:extLst>
          </p:cNvPr>
          <p:cNvSpPr/>
          <p:nvPr/>
        </p:nvSpPr>
        <p:spPr bwMode="auto">
          <a:xfrm>
            <a:off x="7994524" y="2943367"/>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Electron</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10F36CAC-AF49-4915-B8D3-F316EA31446C}"/>
              </a:ext>
            </a:extLst>
          </p:cNvPr>
          <p:cNvSpPr/>
          <p:nvPr/>
        </p:nvSpPr>
        <p:spPr bwMode="auto">
          <a:xfrm>
            <a:off x="66533" y="4421500"/>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Progressive Web Apps</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F243E049-3FDA-49A2-A222-2AB1D52A5035}"/>
              </a:ext>
            </a:extLst>
          </p:cNvPr>
          <p:cNvSpPr/>
          <p:nvPr/>
        </p:nvSpPr>
        <p:spPr bwMode="auto">
          <a:xfrm>
            <a:off x="5084750" y="5058426"/>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Universal Windows Platform</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9684960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438A16A-24D6-40DE-98A1-F52240D23133}"/>
              </a:ext>
            </a:extLst>
          </p:cNvPr>
          <p:cNvSpPr/>
          <p:nvPr/>
        </p:nvSpPr>
        <p:spPr bwMode="auto">
          <a:xfrm>
            <a:off x="274638" y="150290"/>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Win32 API / MFC</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a:extLst>
              <a:ext uri="{FF2B5EF4-FFF2-40B4-BE49-F238E27FC236}">
                <a16:creationId xmlns:a16="http://schemas.microsoft.com/office/drawing/2014/main" id="{121430E8-3F02-47AA-ABB8-095BF326DDDA}"/>
              </a:ext>
            </a:extLst>
          </p:cNvPr>
          <p:cNvSpPr/>
          <p:nvPr/>
        </p:nvSpPr>
        <p:spPr bwMode="auto">
          <a:xfrm>
            <a:off x="7455883" y="921207"/>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Windows Forms</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a:extLst>
              <a:ext uri="{FF2B5EF4-FFF2-40B4-BE49-F238E27FC236}">
                <a16:creationId xmlns:a16="http://schemas.microsoft.com/office/drawing/2014/main" id="{A72D94D9-9AF3-4F02-8B1B-34A0A287780E}"/>
              </a:ext>
            </a:extLst>
          </p:cNvPr>
          <p:cNvSpPr/>
          <p:nvPr/>
        </p:nvSpPr>
        <p:spPr bwMode="auto">
          <a:xfrm>
            <a:off x="2576404" y="2513794"/>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WPF</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05D0EC1E-0696-4D8B-90BC-3BDF4FDD9F21}"/>
              </a:ext>
            </a:extLst>
          </p:cNvPr>
          <p:cNvSpPr/>
          <p:nvPr/>
        </p:nvSpPr>
        <p:spPr bwMode="auto">
          <a:xfrm>
            <a:off x="7994524" y="2943367"/>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Electron</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10F36CAC-AF49-4915-B8D3-F316EA31446C}"/>
              </a:ext>
            </a:extLst>
          </p:cNvPr>
          <p:cNvSpPr/>
          <p:nvPr/>
        </p:nvSpPr>
        <p:spPr bwMode="auto">
          <a:xfrm>
            <a:off x="66533" y="4421500"/>
            <a:ext cx="4375419" cy="1767468"/>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600" dirty="0">
                <a:gradFill>
                  <a:gsLst>
                    <a:gs pos="0">
                      <a:srgbClr val="FFFFFF"/>
                    </a:gs>
                    <a:gs pos="100000">
                      <a:srgbClr val="FFFFFF"/>
                    </a:gs>
                  </a:gsLst>
                  <a:lin ang="5400000" scaled="0"/>
                </a:gradFill>
                <a:ea typeface="Segoe UI" pitchFamily="34" charset="0"/>
                <a:cs typeface="Segoe UI" pitchFamily="34" charset="0"/>
              </a:rPr>
              <a:t>Progressive Web Apps</a:t>
            </a:r>
            <a:endParaRPr kumimoji="1" lang="ja-JP" altLang="en-US" sz="36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正方形/長方形 1">
            <a:extLst>
              <a:ext uri="{FF2B5EF4-FFF2-40B4-BE49-F238E27FC236}">
                <a16:creationId xmlns:a16="http://schemas.microsoft.com/office/drawing/2014/main" id="{5F612421-F7D2-4C22-BDF7-8C5728AD9339}"/>
              </a:ext>
            </a:extLst>
          </p:cNvPr>
          <p:cNvSpPr/>
          <p:nvPr/>
        </p:nvSpPr>
        <p:spPr bwMode="auto">
          <a:xfrm>
            <a:off x="0" y="0"/>
            <a:ext cx="12436475" cy="6994525"/>
          </a:xfrm>
          <a:prstGeom prst="rect">
            <a:avLst/>
          </a:prstGeom>
          <a:solidFill>
            <a:srgbClr val="505050">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F243E049-3FDA-49A2-A222-2AB1D52A5035}"/>
              </a:ext>
            </a:extLst>
          </p:cNvPr>
          <p:cNvSpPr/>
          <p:nvPr/>
        </p:nvSpPr>
        <p:spPr bwMode="auto">
          <a:xfrm>
            <a:off x="-1" y="1744819"/>
            <a:ext cx="12436475" cy="350488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6600" dirty="0">
                <a:gradFill>
                  <a:gsLst>
                    <a:gs pos="0">
                      <a:srgbClr val="FFFFFF"/>
                    </a:gs>
                    <a:gs pos="100000">
                      <a:srgbClr val="FFFFFF"/>
                    </a:gs>
                  </a:gsLst>
                  <a:lin ang="5400000" scaled="0"/>
                </a:gradFill>
                <a:ea typeface="Segoe UI" pitchFamily="34" charset="0"/>
                <a:cs typeface="Segoe UI" pitchFamily="34" charset="0"/>
              </a:rPr>
              <a:t>Universal Windows Platform</a:t>
            </a:r>
            <a:endParaRPr kumimoji="1" lang="ja-JP" altLang="en-US" sz="6600" dirty="0">
              <a:gradFill>
                <a:gsLst>
                  <a:gs pos="0">
                    <a:srgbClr val="FFFFFF"/>
                  </a:gs>
                  <a:gs pos="100000">
                    <a:srgbClr val="FFFFFF"/>
                  </a:gs>
                </a:gsLst>
                <a:lin ang="5400000" scaled="0"/>
              </a:gradFill>
              <a:ea typeface="Segoe UI" pitchFamily="34" charset="0"/>
              <a:cs typeface="Segoe UI" pitchFamily="34" charset="0"/>
            </a:endParaRPr>
          </a:p>
        </p:txBody>
      </p:sp>
      <p:sp>
        <p:nvSpPr>
          <p:cNvPr id="3" name="テキスト ボックス 2">
            <a:extLst>
              <a:ext uri="{FF2B5EF4-FFF2-40B4-BE49-F238E27FC236}">
                <a16:creationId xmlns:a16="http://schemas.microsoft.com/office/drawing/2014/main" id="{6D854DF6-5DDA-4096-BE19-34D273939157}"/>
              </a:ext>
            </a:extLst>
          </p:cNvPr>
          <p:cNvSpPr txBox="1"/>
          <p:nvPr/>
        </p:nvSpPr>
        <p:spPr>
          <a:xfrm>
            <a:off x="4170784" y="3962790"/>
            <a:ext cx="3586559" cy="1126462"/>
          </a:xfrm>
          <a:prstGeom prst="rect">
            <a:avLst/>
          </a:prstGeom>
          <a:noFill/>
        </p:spPr>
        <p:txBody>
          <a:bodyPr wrap="none" lIns="182880" tIns="146304" rIns="182880" bIns="146304" rtlCol="0">
            <a:spAutoFit/>
          </a:bodyPr>
          <a:lstStyle/>
          <a:p>
            <a:pPr>
              <a:lnSpc>
                <a:spcPct val="90000"/>
              </a:lnSpc>
              <a:spcAft>
                <a:spcPts val="600"/>
              </a:spcAft>
            </a:pPr>
            <a:r>
              <a:rPr kumimoji="1" lang="ja-JP" altLang="en-US" sz="6000" dirty="0">
                <a:solidFill>
                  <a:schemeClr val="bg1"/>
                </a:solidFill>
              </a:rPr>
              <a:t>（</a:t>
            </a:r>
            <a:r>
              <a:rPr kumimoji="1" lang="en-US" altLang="ja-JP" sz="6000" dirty="0">
                <a:solidFill>
                  <a:schemeClr val="bg1"/>
                </a:solidFill>
              </a:rPr>
              <a:t>UWP</a:t>
            </a:r>
            <a:r>
              <a:rPr kumimoji="1" lang="ja-JP" altLang="en-US" sz="6000" dirty="0">
                <a:solidFill>
                  <a:schemeClr val="bg1"/>
                </a:solidFill>
              </a:rPr>
              <a:t>）</a:t>
            </a:r>
          </a:p>
        </p:txBody>
      </p:sp>
    </p:spTree>
    <p:extLst>
      <p:ext uri="{BB962C8B-B14F-4D97-AF65-F5344CB8AC3E}">
        <p14:creationId xmlns:p14="http://schemas.microsoft.com/office/powerpoint/2010/main" val="3687642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D82B27A-C8EE-4506-8D10-27D6F2B993E6}"/>
              </a:ext>
            </a:extLst>
          </p:cNvPr>
          <p:cNvSpPr>
            <a:spLocks noGrp="1"/>
          </p:cNvSpPr>
          <p:nvPr>
            <p:ph type="title"/>
          </p:nvPr>
        </p:nvSpPr>
        <p:spPr/>
        <p:txBody>
          <a:bodyPr/>
          <a:lstStyle/>
          <a:p>
            <a:r>
              <a:rPr kumimoji="1" lang="en-US" altLang="ja-JP" dirty="0"/>
              <a:t>UWP </a:t>
            </a:r>
            <a:r>
              <a:rPr kumimoji="1" lang="ja-JP" altLang="en-US" dirty="0"/>
              <a:t>の開発方法</a:t>
            </a:r>
          </a:p>
        </p:txBody>
      </p:sp>
      <p:sp>
        <p:nvSpPr>
          <p:cNvPr id="4" name="正方形/長方形 3">
            <a:extLst>
              <a:ext uri="{FF2B5EF4-FFF2-40B4-BE49-F238E27FC236}">
                <a16:creationId xmlns:a16="http://schemas.microsoft.com/office/drawing/2014/main" id="{E79DD35C-4889-4D55-8B4A-17CBCF1AC334}"/>
              </a:ext>
            </a:extLst>
          </p:cNvPr>
          <p:cNvSpPr/>
          <p:nvPr/>
        </p:nvSpPr>
        <p:spPr bwMode="auto">
          <a:xfrm>
            <a:off x="1432534" y="1625737"/>
            <a:ext cx="5751309" cy="329443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600" dirty="0">
                <a:ln w="0"/>
                <a:solidFill>
                  <a:schemeClr val="tx1"/>
                </a:solidFill>
                <a:effectLst>
                  <a:outerShdw blurRad="38100" dist="19050" dir="2700000" algn="tl" rotWithShape="0">
                    <a:schemeClr val="dk1">
                      <a:alpha val="40000"/>
                    </a:schemeClr>
                  </a:outerShdw>
                </a:effectLst>
                <a:ea typeface="Segoe UI" pitchFamily="34" charset="0"/>
                <a:cs typeface="Segoe UI" pitchFamily="34" charset="0"/>
              </a:rPr>
              <a:t>様々な言語</a:t>
            </a:r>
          </a:p>
        </p:txBody>
      </p:sp>
      <p:sp>
        <p:nvSpPr>
          <p:cNvPr id="5" name="正方形/長方形 4">
            <a:extLst>
              <a:ext uri="{FF2B5EF4-FFF2-40B4-BE49-F238E27FC236}">
                <a16:creationId xmlns:a16="http://schemas.microsoft.com/office/drawing/2014/main" id="{91348100-B847-4B51-989B-0EA464E7C6FD}"/>
              </a:ext>
            </a:extLst>
          </p:cNvPr>
          <p:cNvSpPr/>
          <p:nvPr/>
        </p:nvSpPr>
        <p:spPr bwMode="auto">
          <a:xfrm>
            <a:off x="1691939" y="2378179"/>
            <a:ext cx="2324910" cy="1018162"/>
          </a:xfrm>
          <a:prstGeom prst="rect">
            <a:avLst/>
          </a:prstGeom>
          <a:solidFill>
            <a:srgbClr val="002060"/>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C#</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正方形/長方形 5">
            <a:extLst>
              <a:ext uri="{FF2B5EF4-FFF2-40B4-BE49-F238E27FC236}">
                <a16:creationId xmlns:a16="http://schemas.microsoft.com/office/drawing/2014/main" id="{A253BE46-C910-4416-A171-F84D4DFD038C}"/>
              </a:ext>
            </a:extLst>
          </p:cNvPr>
          <p:cNvSpPr/>
          <p:nvPr/>
        </p:nvSpPr>
        <p:spPr bwMode="auto">
          <a:xfrm>
            <a:off x="4548628" y="2887260"/>
            <a:ext cx="2324910" cy="1018162"/>
          </a:xfrm>
          <a:prstGeom prst="rect">
            <a:avLst/>
          </a:prstGeom>
          <a:solidFill>
            <a:srgbClr val="002060"/>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C++/CX</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正方形/長方形 6">
            <a:extLst>
              <a:ext uri="{FF2B5EF4-FFF2-40B4-BE49-F238E27FC236}">
                <a16:creationId xmlns:a16="http://schemas.microsoft.com/office/drawing/2014/main" id="{161CB307-26DC-4A5A-9F11-9BF5D3231F92}"/>
              </a:ext>
            </a:extLst>
          </p:cNvPr>
          <p:cNvSpPr/>
          <p:nvPr/>
        </p:nvSpPr>
        <p:spPr bwMode="auto">
          <a:xfrm>
            <a:off x="2012952" y="3578094"/>
            <a:ext cx="2324910" cy="1018162"/>
          </a:xfrm>
          <a:prstGeom prst="rect">
            <a:avLst/>
          </a:prstGeom>
          <a:solidFill>
            <a:srgbClr val="002060"/>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VB</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正方形/長方形 7">
            <a:extLst>
              <a:ext uri="{FF2B5EF4-FFF2-40B4-BE49-F238E27FC236}">
                <a16:creationId xmlns:a16="http://schemas.microsoft.com/office/drawing/2014/main" id="{0786B51C-0040-48AB-A167-88A4B49AEBEB}"/>
              </a:ext>
            </a:extLst>
          </p:cNvPr>
          <p:cNvSpPr/>
          <p:nvPr/>
        </p:nvSpPr>
        <p:spPr bwMode="auto">
          <a:xfrm>
            <a:off x="8650037" y="2887260"/>
            <a:ext cx="2324910" cy="1018162"/>
          </a:xfrm>
          <a:prstGeom prst="rect">
            <a:avLst/>
          </a:prstGeom>
          <a:solidFill>
            <a:srgbClr val="002060"/>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XAML</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9" name="Group 16">
            <a:extLst>
              <a:ext uri="{FF2B5EF4-FFF2-40B4-BE49-F238E27FC236}">
                <a16:creationId xmlns:a16="http://schemas.microsoft.com/office/drawing/2014/main" id="{909A977E-E5FE-4F93-8BA4-9791654C69C5}"/>
              </a:ext>
            </a:extLst>
          </p:cNvPr>
          <p:cNvGrpSpPr/>
          <p:nvPr/>
        </p:nvGrpSpPr>
        <p:grpSpPr>
          <a:xfrm>
            <a:off x="7591878" y="3080435"/>
            <a:ext cx="650124" cy="631812"/>
            <a:chOff x="9583544" y="2642839"/>
            <a:chExt cx="637478" cy="719254"/>
          </a:xfrm>
        </p:grpSpPr>
        <p:cxnSp>
          <p:nvCxnSpPr>
            <p:cNvPr id="10" name="Straight Connector 13">
              <a:extLst>
                <a:ext uri="{FF2B5EF4-FFF2-40B4-BE49-F238E27FC236}">
                  <a16:creationId xmlns:a16="http://schemas.microsoft.com/office/drawing/2014/main" id="{91BDEAF2-7716-4F55-8EE4-B041FC448971}"/>
                </a:ext>
              </a:extLst>
            </p:cNvPr>
            <p:cNvCxnSpPr/>
            <p:nvPr/>
          </p:nvCxnSpPr>
          <p:spPr>
            <a:xfrm>
              <a:off x="9902283" y="2642839"/>
              <a:ext cx="0" cy="719254"/>
            </a:xfrm>
            <a:prstGeom prst="line">
              <a:avLst/>
            </a:prstGeom>
            <a:ln w="1524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4">
              <a:extLst>
                <a:ext uri="{FF2B5EF4-FFF2-40B4-BE49-F238E27FC236}">
                  <a16:creationId xmlns:a16="http://schemas.microsoft.com/office/drawing/2014/main" id="{BA80FF24-CF31-4ABE-A366-E40A38EC7D8E}"/>
                </a:ext>
              </a:extLst>
            </p:cNvPr>
            <p:cNvCxnSpPr>
              <a:cxnSpLocks/>
            </p:cNvCxnSpPr>
            <p:nvPr/>
          </p:nvCxnSpPr>
          <p:spPr>
            <a:xfrm flipH="1">
              <a:off x="9583544" y="3002466"/>
              <a:ext cx="637478" cy="0"/>
            </a:xfrm>
            <a:prstGeom prst="line">
              <a:avLst/>
            </a:prstGeom>
            <a:ln w="1524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12" name="正方形/長方形 11">
            <a:extLst>
              <a:ext uri="{FF2B5EF4-FFF2-40B4-BE49-F238E27FC236}">
                <a16:creationId xmlns:a16="http://schemas.microsoft.com/office/drawing/2014/main" id="{A5DDD6E9-2FEA-4663-B36E-C873D715EC05}"/>
              </a:ext>
            </a:extLst>
          </p:cNvPr>
          <p:cNvSpPr/>
          <p:nvPr/>
        </p:nvSpPr>
        <p:spPr bwMode="auto">
          <a:xfrm>
            <a:off x="274638" y="5163533"/>
            <a:ext cx="11992951" cy="1018162"/>
          </a:xfrm>
          <a:prstGeom prst="rect">
            <a:avLst/>
          </a:prstGeom>
          <a:solidFill>
            <a:schemeClr val="accent3"/>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Visual Studio 2017</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27998978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831D57D-2627-4DB8-838D-E5CE5A05F38F}"/>
              </a:ext>
            </a:extLst>
          </p:cNvPr>
          <p:cNvSpPr>
            <a:spLocks noGrp="1"/>
          </p:cNvSpPr>
          <p:nvPr>
            <p:ph type="title"/>
          </p:nvPr>
        </p:nvSpPr>
        <p:spPr>
          <a:xfrm>
            <a:off x="274638" y="2125662"/>
            <a:ext cx="11887200" cy="1846659"/>
          </a:xfrm>
        </p:spPr>
        <p:txBody>
          <a:bodyPr/>
          <a:lstStyle/>
          <a:p>
            <a:r>
              <a:rPr kumimoji="1" lang="en-US" altLang="ja-JP" dirty="0"/>
              <a:t>Visual</a:t>
            </a:r>
            <a:r>
              <a:rPr kumimoji="1" lang="ja-JP" altLang="en-US" dirty="0"/>
              <a:t> </a:t>
            </a:r>
            <a:r>
              <a:rPr kumimoji="1" lang="en-US" altLang="ja-JP" dirty="0"/>
              <a:t>Studio</a:t>
            </a:r>
            <a:r>
              <a:rPr kumimoji="1" lang="ja-JP" altLang="en-US" dirty="0"/>
              <a:t> </a:t>
            </a:r>
            <a:r>
              <a:rPr kumimoji="1" lang="en-US" altLang="ja-JP" dirty="0"/>
              <a:t>2017</a:t>
            </a:r>
            <a:br>
              <a:rPr kumimoji="1" lang="en-US" altLang="ja-JP" dirty="0"/>
            </a:br>
            <a:r>
              <a:rPr kumimoji="1" lang="en-US" altLang="ja-JP" sz="4800" dirty="0"/>
              <a:t>~Windows Template Studio~</a:t>
            </a:r>
            <a:endParaRPr kumimoji="1" lang="ja-JP" altLang="en-US" sz="4800" dirty="0"/>
          </a:p>
        </p:txBody>
      </p:sp>
      <p:sp>
        <p:nvSpPr>
          <p:cNvPr id="4" name="テキスト プレースホルダー 3">
            <a:extLst>
              <a:ext uri="{FF2B5EF4-FFF2-40B4-BE49-F238E27FC236}">
                <a16:creationId xmlns:a16="http://schemas.microsoft.com/office/drawing/2014/main" id="{F2FE1F28-C828-4690-B4ED-FB9AABCD3384}"/>
              </a:ext>
            </a:extLst>
          </p:cNvPr>
          <p:cNvSpPr>
            <a:spLocks noGrp="1"/>
          </p:cNvSpPr>
          <p:nvPr>
            <p:ph type="body" sz="quarter" idx="11"/>
          </p:nvPr>
        </p:nvSpPr>
        <p:spPr/>
        <p:txBody>
          <a:bodyPr/>
          <a:lstStyle/>
          <a:p>
            <a:endParaRPr kumimoji="1" lang="ja-JP" altLang="en-US" dirty="0"/>
          </a:p>
        </p:txBody>
      </p:sp>
    </p:spTree>
    <p:extLst>
      <p:ext uri="{BB962C8B-B14F-4D97-AF65-F5344CB8AC3E}">
        <p14:creationId xmlns:p14="http://schemas.microsoft.com/office/powerpoint/2010/main" val="29041856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C21948DE-BCC7-4FA6-9869-0DD31B43DBA7}"/>
              </a:ext>
            </a:extLst>
          </p:cNvPr>
          <p:cNvSpPr>
            <a:spLocks noGrp="1"/>
          </p:cNvSpPr>
          <p:nvPr>
            <p:ph type="body" sz="quarter" idx="10"/>
          </p:nvPr>
        </p:nvSpPr>
        <p:spPr>
          <a:xfrm>
            <a:off x="274638" y="1212850"/>
            <a:ext cx="11887200" cy="2185214"/>
          </a:xfrm>
        </p:spPr>
        <p:txBody>
          <a:bodyPr/>
          <a:lstStyle/>
          <a:p>
            <a:r>
              <a:rPr kumimoji="1" lang="ja-JP" altLang="en-US" dirty="0"/>
              <a:t>最近 </a:t>
            </a:r>
            <a:r>
              <a:rPr kumimoji="1" lang="en-US" altLang="ja-JP" dirty="0"/>
              <a:t>Web </a:t>
            </a:r>
            <a:r>
              <a:rPr kumimoji="1" lang="ja-JP" altLang="en-US" dirty="0"/>
              <a:t>アプリで出来ることが増えてきて肩身が狭い</a:t>
            </a:r>
            <a:endParaRPr kumimoji="1" lang="en-US" altLang="ja-JP" dirty="0"/>
          </a:p>
          <a:p>
            <a:r>
              <a:rPr kumimoji="1" lang="ja-JP" altLang="en-US" dirty="0"/>
              <a:t>デスクトップアプリ開発は色々な選択肢がある</a:t>
            </a:r>
            <a:endParaRPr kumimoji="1" lang="en-US" altLang="ja-JP" dirty="0"/>
          </a:p>
          <a:p>
            <a:r>
              <a:rPr lang="en-US" altLang="ja-JP" dirty="0"/>
              <a:t>UWP </a:t>
            </a:r>
            <a:r>
              <a:rPr lang="ja-JP" altLang="en-US" dirty="0"/>
              <a:t>が </a:t>
            </a:r>
            <a:r>
              <a:rPr lang="en-US" altLang="ja-JP" dirty="0"/>
              <a:t>Windows 10 </a:t>
            </a:r>
            <a:r>
              <a:rPr lang="ja-JP" altLang="en-US" dirty="0"/>
              <a:t>のフル機能を使える</a:t>
            </a:r>
            <a:endParaRPr kumimoji="1" lang="ja-JP" altLang="en-US" dirty="0"/>
          </a:p>
        </p:txBody>
      </p:sp>
      <p:sp>
        <p:nvSpPr>
          <p:cNvPr id="4" name="タイトル 3">
            <a:extLst>
              <a:ext uri="{FF2B5EF4-FFF2-40B4-BE49-F238E27FC236}">
                <a16:creationId xmlns:a16="http://schemas.microsoft.com/office/drawing/2014/main" id="{34E2BC23-93BA-4BFF-8F37-08396D3C5867}"/>
              </a:ext>
            </a:extLst>
          </p:cNvPr>
          <p:cNvSpPr>
            <a:spLocks noGrp="1"/>
          </p:cNvSpPr>
          <p:nvPr>
            <p:ph type="title"/>
          </p:nvPr>
        </p:nvSpPr>
        <p:spPr/>
        <p:txBody>
          <a:bodyPr/>
          <a:lstStyle/>
          <a:p>
            <a:r>
              <a:rPr kumimoji="1" lang="ja-JP" altLang="en-US" dirty="0"/>
              <a:t>まとめ</a:t>
            </a:r>
          </a:p>
        </p:txBody>
      </p:sp>
    </p:spTree>
    <p:extLst>
      <p:ext uri="{BB962C8B-B14F-4D97-AF65-F5344CB8AC3E}">
        <p14:creationId xmlns:p14="http://schemas.microsoft.com/office/powerpoint/2010/main" val="36297284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79A2371F-1135-4348-97FE-7BF200F951FB}"/>
              </a:ext>
            </a:extLst>
          </p:cNvPr>
          <p:cNvSpPr>
            <a:spLocks noGrp="1"/>
          </p:cNvSpPr>
          <p:nvPr>
            <p:ph type="title"/>
          </p:nvPr>
        </p:nvSpPr>
        <p:spPr/>
        <p:txBody>
          <a:bodyPr/>
          <a:lstStyle/>
          <a:p>
            <a:r>
              <a:rPr kumimoji="1" lang="en-US" altLang="ja-JP" dirty="0"/>
              <a:t>UWP </a:t>
            </a:r>
            <a:r>
              <a:rPr kumimoji="1" lang="ja-JP" altLang="en-US" dirty="0"/>
              <a:t>のコントロール</a:t>
            </a:r>
          </a:p>
        </p:txBody>
      </p:sp>
    </p:spTree>
    <p:extLst>
      <p:ext uri="{BB962C8B-B14F-4D97-AF65-F5344CB8AC3E}">
        <p14:creationId xmlns:p14="http://schemas.microsoft.com/office/powerpoint/2010/main" val="1730093743"/>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プレースホルダー 6">
            <a:extLst>
              <a:ext uri="{FF2B5EF4-FFF2-40B4-BE49-F238E27FC236}">
                <a16:creationId xmlns:a16="http://schemas.microsoft.com/office/drawing/2014/main" id="{0820D8D9-CF00-464A-950B-E4DD0A29FFB7}"/>
              </a:ext>
            </a:extLst>
          </p:cNvPr>
          <p:cNvSpPr>
            <a:spLocks noGrp="1"/>
          </p:cNvSpPr>
          <p:nvPr>
            <p:ph type="body" sz="quarter" idx="10"/>
          </p:nvPr>
        </p:nvSpPr>
        <p:spPr>
          <a:xfrm>
            <a:off x="274637" y="1866046"/>
            <a:ext cx="11887200" cy="3262432"/>
          </a:xfrm>
        </p:spPr>
        <p:txBody>
          <a:bodyPr/>
          <a:lstStyle/>
          <a:p>
            <a:pPr marL="0" indent="0">
              <a:buNone/>
            </a:pPr>
            <a:r>
              <a:rPr kumimoji="1" lang="ja-JP" altLang="en-US" dirty="0"/>
              <a:t>アプリバー</a:t>
            </a:r>
            <a:r>
              <a:rPr lang="ja-JP" altLang="en-US" dirty="0"/>
              <a:t>・コマンドバー、ボタン類、コレクション・データコントロール、フライアウト、画像系、インク、レイアウトパネル、メディア系コントロール、ナビゲーションコントロール、プログレスコントロール、テキスト系コントロール、選択系コントロール、</a:t>
            </a:r>
            <a:r>
              <a:rPr lang="en-US" altLang="ja-JP" dirty="0"/>
              <a:t>etc...</a:t>
            </a:r>
          </a:p>
        </p:txBody>
      </p:sp>
      <p:sp>
        <p:nvSpPr>
          <p:cNvPr id="6" name="タイトル 5">
            <a:extLst>
              <a:ext uri="{FF2B5EF4-FFF2-40B4-BE49-F238E27FC236}">
                <a16:creationId xmlns:a16="http://schemas.microsoft.com/office/drawing/2014/main" id="{DD0E14EF-C623-4231-B6E3-07C88893DEB3}"/>
              </a:ext>
            </a:extLst>
          </p:cNvPr>
          <p:cNvSpPr>
            <a:spLocks noGrp="1"/>
          </p:cNvSpPr>
          <p:nvPr>
            <p:ph type="title"/>
          </p:nvPr>
        </p:nvSpPr>
        <p:spPr/>
        <p:txBody>
          <a:bodyPr/>
          <a:lstStyle/>
          <a:p>
            <a:r>
              <a:rPr kumimoji="1" lang="ja-JP" altLang="en-US" dirty="0"/>
              <a:t>マウス・タッチ・ペンに対応した各種コントロール</a:t>
            </a:r>
          </a:p>
        </p:txBody>
      </p:sp>
    </p:spTree>
    <p:extLst>
      <p:ext uri="{BB962C8B-B14F-4D97-AF65-F5344CB8AC3E}">
        <p14:creationId xmlns:p14="http://schemas.microsoft.com/office/powerpoint/2010/main" val="156777440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57176B-263D-4F6D-ADEA-459C7307ABE6}"/>
              </a:ext>
            </a:extLst>
          </p:cNvPr>
          <p:cNvSpPr>
            <a:spLocks noGrp="1"/>
          </p:cNvSpPr>
          <p:nvPr>
            <p:ph type="title"/>
          </p:nvPr>
        </p:nvSpPr>
        <p:spPr/>
        <p:txBody>
          <a:bodyPr/>
          <a:lstStyle/>
          <a:p>
            <a:r>
              <a:rPr lang="en-US" altLang="ja-JP" dirty="0" err="1"/>
              <a:t>InkCanvas</a:t>
            </a:r>
            <a:r>
              <a:rPr lang="ja-JP" altLang="en-US" dirty="0"/>
              <a:t> </a:t>
            </a:r>
            <a:r>
              <a:rPr lang="en-US" altLang="ja-JP" dirty="0"/>
              <a:t>/</a:t>
            </a:r>
            <a:r>
              <a:rPr lang="ja-JP" altLang="en-US" dirty="0"/>
              <a:t> </a:t>
            </a:r>
            <a:r>
              <a:rPr lang="en-US" altLang="ja-JP" dirty="0" err="1"/>
              <a:t>InkToolbar</a:t>
            </a:r>
            <a:endParaRPr kumimoji="1" lang="ja-JP" altLang="en-US" dirty="0"/>
          </a:p>
        </p:txBody>
      </p:sp>
      <p:pic>
        <p:nvPicPr>
          <p:cNvPr id="3" name="図 2">
            <a:extLst>
              <a:ext uri="{FF2B5EF4-FFF2-40B4-BE49-F238E27FC236}">
                <a16:creationId xmlns:a16="http://schemas.microsoft.com/office/drawing/2014/main" id="{BDBCB01F-D552-4935-A399-9E948F05F481}"/>
              </a:ext>
            </a:extLst>
          </p:cNvPr>
          <p:cNvPicPr>
            <a:picLocks noChangeAspect="1"/>
          </p:cNvPicPr>
          <p:nvPr/>
        </p:nvPicPr>
        <p:blipFill>
          <a:blip r:embed="rId2"/>
          <a:stretch>
            <a:fillRect/>
          </a:stretch>
        </p:blipFill>
        <p:spPr>
          <a:xfrm>
            <a:off x="-1" y="1041457"/>
            <a:ext cx="12436475" cy="5511457"/>
          </a:xfrm>
          <a:prstGeom prst="rect">
            <a:avLst/>
          </a:prstGeom>
        </p:spPr>
      </p:pic>
    </p:spTree>
    <p:extLst>
      <p:ext uri="{BB962C8B-B14F-4D97-AF65-F5344CB8AC3E}">
        <p14:creationId xmlns:p14="http://schemas.microsoft.com/office/powerpoint/2010/main" val="420256073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159720-5EC2-4936-B879-F6E3E958E5EA}"/>
              </a:ext>
            </a:extLst>
          </p:cNvPr>
          <p:cNvSpPr>
            <a:spLocks noGrp="1"/>
          </p:cNvSpPr>
          <p:nvPr>
            <p:ph type="title"/>
          </p:nvPr>
        </p:nvSpPr>
        <p:spPr/>
        <p:txBody>
          <a:bodyPr/>
          <a:lstStyle/>
          <a:p>
            <a:r>
              <a:rPr lang="ja-JP" altLang="en-US" dirty="0"/>
              <a:t>自己紹介</a:t>
            </a:r>
            <a:endParaRPr kumimoji="1" lang="ja-JP" altLang="en-US" dirty="0"/>
          </a:p>
        </p:txBody>
      </p:sp>
      <p:pic>
        <p:nvPicPr>
          <p:cNvPr id="5" name="Picture 4" descr="A person wearing a suit and tie smiling at the camera&#10;&#10;Description generated with very high confidence">
            <a:extLst>
              <a:ext uri="{FF2B5EF4-FFF2-40B4-BE49-F238E27FC236}">
                <a16:creationId xmlns:a16="http://schemas.microsoft.com/office/drawing/2014/main" id="{CFA48EC3-2FF3-468D-9BAB-2C39648731EC}"/>
              </a:ext>
            </a:extLst>
          </p:cNvPr>
          <p:cNvPicPr>
            <a:picLocks noChangeAspect="1"/>
          </p:cNvPicPr>
          <p:nvPr/>
        </p:nvPicPr>
        <p:blipFill>
          <a:blip r:embed="rId3"/>
          <a:stretch>
            <a:fillRect/>
          </a:stretch>
        </p:blipFill>
        <p:spPr>
          <a:xfrm>
            <a:off x="8863427" y="1456566"/>
            <a:ext cx="3300776" cy="4495501"/>
          </a:xfrm>
          <a:prstGeom prst="rect">
            <a:avLst/>
          </a:prstGeom>
        </p:spPr>
      </p:pic>
      <p:sp>
        <p:nvSpPr>
          <p:cNvPr id="6" name="Rectangle 5">
            <a:extLst>
              <a:ext uri="{FF2B5EF4-FFF2-40B4-BE49-F238E27FC236}">
                <a16:creationId xmlns:a16="http://schemas.microsoft.com/office/drawing/2014/main" id="{2BC60F42-D581-471C-81C0-F59479562F9A}"/>
              </a:ext>
            </a:extLst>
          </p:cNvPr>
          <p:cNvSpPr/>
          <p:nvPr/>
        </p:nvSpPr>
        <p:spPr bwMode="auto">
          <a:xfrm>
            <a:off x="229201" y="1456566"/>
            <a:ext cx="8550731" cy="524268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kumimoji="1" lang="ja-JP" altLang="en-US" sz="2800" dirty="0">
                <a:gradFill>
                  <a:gsLst>
                    <a:gs pos="0">
                      <a:srgbClr val="FFFFFF"/>
                    </a:gs>
                    <a:gs pos="100000">
                      <a:srgbClr val="FFFFFF"/>
                    </a:gs>
                  </a:gsLst>
                  <a:lin ang="5400000" scaled="0"/>
                </a:gradFill>
                <a:latin typeface="+mn-ea"/>
                <a:cs typeface="Segoe UI" pitchFamily="34" charset="0"/>
              </a:rPr>
              <a:t>日本マイクロソフト </a:t>
            </a:r>
            <a:r>
              <a:rPr kumimoji="1" lang="en-US" altLang="ja-JP" sz="2800" dirty="0">
                <a:gradFill>
                  <a:gsLst>
                    <a:gs pos="0">
                      <a:srgbClr val="FFFFFF"/>
                    </a:gs>
                    <a:gs pos="100000">
                      <a:srgbClr val="FFFFFF"/>
                    </a:gs>
                  </a:gsLst>
                  <a:lin ang="5400000" scaled="0"/>
                </a:gradFill>
                <a:latin typeface="+mn-ea"/>
                <a:cs typeface="Segoe UI" pitchFamily="34" charset="0"/>
              </a:rPr>
              <a:t>Windows </a:t>
            </a:r>
            <a:r>
              <a:rPr kumimoji="1" lang="en-US" altLang="ja-JP" sz="2800" dirty="0" err="1">
                <a:gradFill>
                  <a:gsLst>
                    <a:gs pos="0">
                      <a:srgbClr val="FFFFFF"/>
                    </a:gs>
                    <a:gs pos="100000">
                      <a:srgbClr val="FFFFFF"/>
                    </a:gs>
                  </a:gsLst>
                  <a:lin ang="5400000" scaled="0"/>
                </a:gradFill>
                <a:latin typeface="+mn-ea"/>
                <a:cs typeface="Segoe UI" pitchFamily="34" charset="0"/>
              </a:rPr>
              <a:t>AppConsult</a:t>
            </a:r>
            <a:endParaRPr kumimoji="1" lang="en-US" altLang="ja-JP" sz="2800" dirty="0">
              <a:gradFill>
                <a:gsLst>
                  <a:gs pos="0">
                    <a:srgbClr val="FFFFFF"/>
                  </a:gs>
                  <a:gs pos="100000">
                    <a:srgbClr val="FFFFFF"/>
                  </a:gs>
                </a:gsLst>
                <a:lin ang="5400000" scaled="0"/>
              </a:gradFill>
              <a:latin typeface="+mn-ea"/>
              <a:cs typeface="Segoe UI" pitchFamily="34" charset="0"/>
            </a:endParaRPr>
          </a:p>
          <a:p>
            <a:pPr defTabSz="932472" fontAlgn="base">
              <a:lnSpc>
                <a:spcPct val="90000"/>
              </a:lnSpc>
              <a:spcBef>
                <a:spcPct val="0"/>
              </a:spcBef>
              <a:spcAft>
                <a:spcPct val="0"/>
              </a:spcAft>
            </a:pPr>
            <a:r>
              <a:rPr kumimoji="1" lang="ja-JP" altLang="en-US" sz="2800" dirty="0">
                <a:gradFill>
                  <a:gsLst>
                    <a:gs pos="0">
                      <a:srgbClr val="FFFFFF"/>
                    </a:gs>
                    <a:gs pos="100000">
                      <a:srgbClr val="FFFFFF"/>
                    </a:gs>
                  </a:gsLst>
                  <a:lin ang="5400000" scaled="0"/>
                </a:gradFill>
                <a:latin typeface="+mn-ea"/>
                <a:cs typeface="Segoe UI" pitchFamily="34" charset="0"/>
              </a:rPr>
              <a:t>大田　一希</a:t>
            </a:r>
            <a:endParaRPr kumimoji="1" lang="en-US" altLang="ja-JP" sz="2800" dirty="0">
              <a:gradFill>
                <a:gsLst>
                  <a:gs pos="0">
                    <a:srgbClr val="FFFFFF"/>
                  </a:gs>
                  <a:gs pos="100000">
                    <a:srgbClr val="FFFFFF"/>
                  </a:gs>
                </a:gsLst>
                <a:lin ang="5400000" scaled="0"/>
              </a:gradFill>
              <a:latin typeface="+mn-ea"/>
              <a:cs typeface="Segoe UI" pitchFamily="34" charset="0"/>
            </a:endParaRPr>
          </a:p>
          <a:p>
            <a:pPr defTabSz="932472" fontAlgn="base">
              <a:lnSpc>
                <a:spcPct val="90000"/>
              </a:lnSpc>
              <a:spcBef>
                <a:spcPct val="0"/>
              </a:spcBef>
              <a:spcAft>
                <a:spcPct val="0"/>
              </a:spcAft>
            </a:pPr>
            <a:endParaRPr kumimoji="1" lang="en-US" altLang="ja-JP" sz="2800" dirty="0">
              <a:gradFill>
                <a:gsLst>
                  <a:gs pos="0">
                    <a:srgbClr val="FFFFFF"/>
                  </a:gs>
                  <a:gs pos="100000">
                    <a:srgbClr val="FFFFFF"/>
                  </a:gs>
                </a:gsLst>
                <a:lin ang="5400000" scaled="0"/>
              </a:gradFill>
              <a:latin typeface="+mn-ea"/>
              <a:cs typeface="Segoe UI" pitchFamily="34" charset="0"/>
            </a:endParaRPr>
          </a:p>
          <a:p>
            <a:pPr defTabSz="932472" fontAlgn="base">
              <a:lnSpc>
                <a:spcPct val="90000"/>
              </a:lnSpc>
              <a:spcBef>
                <a:spcPct val="0"/>
              </a:spcBef>
              <a:spcAft>
                <a:spcPct val="0"/>
              </a:spcAft>
            </a:pPr>
            <a:r>
              <a:rPr kumimoji="1" lang="ja-JP" altLang="en-US" sz="2800" dirty="0">
                <a:gradFill>
                  <a:gsLst>
                    <a:gs pos="0">
                      <a:srgbClr val="FFFFFF"/>
                    </a:gs>
                    <a:gs pos="100000">
                      <a:srgbClr val="FFFFFF"/>
                    </a:gs>
                  </a:gsLst>
                  <a:lin ang="5400000" scaled="0"/>
                </a:gradFill>
                <a:latin typeface="+mn-ea"/>
                <a:cs typeface="Segoe UI" pitchFamily="34" charset="0"/>
              </a:rPr>
              <a:t>好き：</a:t>
            </a:r>
            <a:r>
              <a:rPr kumimoji="1" lang="en-US" altLang="ja-JP" sz="2800" dirty="0">
                <a:gradFill>
                  <a:gsLst>
                    <a:gs pos="0">
                      <a:srgbClr val="FFFFFF"/>
                    </a:gs>
                    <a:gs pos="100000">
                      <a:srgbClr val="FFFFFF"/>
                    </a:gs>
                  </a:gsLst>
                  <a:lin ang="5400000" scaled="0"/>
                </a:gradFill>
                <a:latin typeface="+mn-ea"/>
                <a:cs typeface="Segoe UI" pitchFamily="34" charset="0"/>
              </a:rPr>
              <a:t>C#</a:t>
            </a:r>
            <a:r>
              <a:rPr kumimoji="1" lang="ja-JP" altLang="en-US" sz="2800" dirty="0" err="1">
                <a:gradFill>
                  <a:gsLst>
                    <a:gs pos="0">
                      <a:srgbClr val="FFFFFF"/>
                    </a:gs>
                    <a:gs pos="100000">
                      <a:srgbClr val="FFFFFF"/>
                    </a:gs>
                  </a:gsLst>
                  <a:lin ang="5400000" scaled="0"/>
                </a:gradFill>
                <a:latin typeface="+mn-ea"/>
                <a:cs typeface="Segoe UI" pitchFamily="34" charset="0"/>
              </a:rPr>
              <a:t>、</a:t>
            </a:r>
            <a:r>
              <a:rPr kumimoji="1" lang="en-US" altLang="ja-JP" sz="2800" dirty="0">
                <a:gradFill>
                  <a:gsLst>
                    <a:gs pos="0">
                      <a:srgbClr val="FFFFFF"/>
                    </a:gs>
                    <a:gs pos="100000">
                      <a:srgbClr val="FFFFFF"/>
                    </a:gs>
                  </a:gsLst>
                  <a:lin ang="5400000" scaled="0"/>
                </a:gradFill>
                <a:latin typeface="+mn-ea"/>
                <a:cs typeface="Segoe UI" pitchFamily="34" charset="0"/>
              </a:rPr>
              <a:t>XAML</a:t>
            </a:r>
            <a:r>
              <a:rPr kumimoji="1" lang="ja-JP" altLang="en-US" sz="2800" dirty="0" err="1">
                <a:gradFill>
                  <a:gsLst>
                    <a:gs pos="0">
                      <a:srgbClr val="FFFFFF"/>
                    </a:gs>
                    <a:gs pos="100000">
                      <a:srgbClr val="FFFFFF"/>
                    </a:gs>
                  </a:gsLst>
                  <a:lin ang="5400000" scaled="0"/>
                </a:gradFill>
                <a:latin typeface="+mn-ea"/>
                <a:cs typeface="Segoe UI" pitchFamily="34" charset="0"/>
              </a:rPr>
              <a:t>、</a:t>
            </a:r>
            <a:r>
              <a:rPr kumimoji="1" lang="ja-JP" altLang="en-US" sz="2800" dirty="0">
                <a:gradFill>
                  <a:gsLst>
                    <a:gs pos="0">
                      <a:srgbClr val="FFFFFF"/>
                    </a:gs>
                    <a:gs pos="100000">
                      <a:srgbClr val="FFFFFF"/>
                    </a:gs>
                  </a:gsLst>
                  <a:lin ang="5400000" scaled="0"/>
                </a:gradFill>
                <a:latin typeface="+mn-ea"/>
                <a:cs typeface="Segoe UI" pitchFamily="34" charset="0"/>
              </a:rPr>
              <a:t>🍖</a:t>
            </a:r>
            <a:endParaRPr kumimoji="1" lang="en-US" altLang="ja-JP" sz="2800" dirty="0">
              <a:gradFill>
                <a:gsLst>
                  <a:gs pos="0">
                    <a:srgbClr val="FFFFFF"/>
                  </a:gs>
                  <a:gs pos="100000">
                    <a:srgbClr val="FFFFFF"/>
                  </a:gs>
                </a:gsLst>
                <a:lin ang="5400000" scaled="0"/>
              </a:gradFill>
              <a:latin typeface="+mn-ea"/>
              <a:cs typeface="Segoe UI" pitchFamily="34" charset="0"/>
            </a:endParaRPr>
          </a:p>
          <a:p>
            <a:pPr defTabSz="932472" fontAlgn="base">
              <a:lnSpc>
                <a:spcPct val="90000"/>
              </a:lnSpc>
              <a:spcBef>
                <a:spcPct val="0"/>
              </a:spcBef>
              <a:spcAft>
                <a:spcPct val="0"/>
              </a:spcAft>
            </a:pPr>
            <a:r>
              <a:rPr kumimoji="1" lang="ja-JP" altLang="en-US" sz="2800" dirty="0">
                <a:gradFill>
                  <a:gsLst>
                    <a:gs pos="0">
                      <a:srgbClr val="FFFFFF"/>
                    </a:gs>
                    <a:gs pos="100000">
                      <a:srgbClr val="FFFFFF"/>
                    </a:gs>
                  </a:gsLst>
                  <a:lin ang="5400000" scaled="0"/>
                </a:gradFill>
                <a:latin typeface="+mn-ea"/>
                <a:cs typeface="Segoe UI" pitchFamily="34" charset="0"/>
              </a:rPr>
              <a:t>苦手：型のない言語</a:t>
            </a:r>
            <a:endParaRPr kumimoji="1" lang="en-US" altLang="ja-JP" sz="2800" dirty="0">
              <a:gradFill>
                <a:gsLst>
                  <a:gs pos="0">
                    <a:srgbClr val="FFFFFF"/>
                  </a:gs>
                  <a:gs pos="100000">
                    <a:srgbClr val="FFFFFF"/>
                  </a:gs>
                </a:gsLst>
                <a:lin ang="5400000" scaled="0"/>
              </a:gradFill>
              <a:latin typeface="+mn-ea"/>
              <a:cs typeface="Segoe UI" pitchFamily="34" charset="0"/>
            </a:endParaRPr>
          </a:p>
          <a:p>
            <a:pPr defTabSz="932472" fontAlgn="base">
              <a:lnSpc>
                <a:spcPct val="90000"/>
              </a:lnSpc>
              <a:spcBef>
                <a:spcPct val="0"/>
              </a:spcBef>
              <a:spcAft>
                <a:spcPct val="0"/>
              </a:spcAft>
            </a:pPr>
            <a:endParaRPr kumimoji="1" lang="en-US" altLang="ja-JP" sz="2800" dirty="0">
              <a:gradFill>
                <a:gsLst>
                  <a:gs pos="0">
                    <a:srgbClr val="FFFFFF"/>
                  </a:gs>
                  <a:gs pos="100000">
                    <a:srgbClr val="FFFFFF"/>
                  </a:gs>
                </a:gsLst>
                <a:lin ang="5400000" scaled="0"/>
              </a:gradFill>
              <a:latin typeface="+mn-ea"/>
              <a:cs typeface="Segoe UI" pitchFamily="34" charset="0"/>
            </a:endParaRPr>
          </a:p>
          <a:p>
            <a:pPr marL="457200" indent="-457200" defTabSz="932472" fontAlgn="base">
              <a:lnSpc>
                <a:spcPct val="90000"/>
              </a:lnSpc>
              <a:spcBef>
                <a:spcPct val="0"/>
              </a:spcBef>
              <a:spcAft>
                <a:spcPct val="0"/>
              </a:spcAft>
              <a:buFont typeface="Arial" panose="020B0604020202020204" pitchFamily="34" charset="0"/>
              <a:buChar char="•"/>
            </a:pPr>
            <a:r>
              <a:rPr kumimoji="1" lang="en-US" altLang="ja-JP" sz="2800" dirty="0">
                <a:gradFill>
                  <a:gsLst>
                    <a:gs pos="0">
                      <a:srgbClr val="FFFFFF"/>
                    </a:gs>
                    <a:gs pos="100000">
                      <a:srgbClr val="FFFFFF"/>
                    </a:gs>
                  </a:gsLst>
                  <a:lin ang="5400000" scaled="0"/>
                </a:gradFill>
                <a:latin typeface="+mn-ea"/>
                <a:cs typeface="Segoe UI" pitchFamily="34" charset="0"/>
              </a:rPr>
              <a:t>2017</a:t>
            </a:r>
            <a:r>
              <a:rPr kumimoji="1" lang="ja-JP" altLang="en-US" sz="2800" dirty="0">
                <a:gradFill>
                  <a:gsLst>
                    <a:gs pos="0">
                      <a:srgbClr val="FFFFFF"/>
                    </a:gs>
                    <a:gs pos="100000">
                      <a:srgbClr val="FFFFFF"/>
                    </a:gs>
                  </a:gsLst>
                  <a:lin ang="5400000" scaled="0"/>
                </a:gradFill>
                <a:latin typeface="+mn-ea"/>
                <a:cs typeface="Segoe UI" pitchFamily="34" charset="0"/>
              </a:rPr>
              <a:t>年</a:t>
            </a:r>
            <a:r>
              <a:rPr kumimoji="1" lang="en-US" altLang="ja-JP" sz="2800" dirty="0">
                <a:gradFill>
                  <a:gsLst>
                    <a:gs pos="0">
                      <a:srgbClr val="FFFFFF"/>
                    </a:gs>
                    <a:gs pos="100000">
                      <a:srgbClr val="FFFFFF"/>
                    </a:gs>
                  </a:gsLst>
                  <a:lin ang="5400000" scaled="0"/>
                </a:gradFill>
                <a:latin typeface="+mn-ea"/>
                <a:cs typeface="Segoe UI" pitchFamily="34" charset="0"/>
              </a:rPr>
              <a:t>2</a:t>
            </a:r>
            <a:r>
              <a:rPr kumimoji="1" lang="ja-JP" altLang="en-US" sz="2800" dirty="0">
                <a:gradFill>
                  <a:gsLst>
                    <a:gs pos="0">
                      <a:srgbClr val="FFFFFF"/>
                    </a:gs>
                    <a:gs pos="100000">
                      <a:srgbClr val="FFFFFF"/>
                    </a:gs>
                  </a:gsLst>
                  <a:lin ang="5400000" scaled="0"/>
                </a:gradFill>
                <a:latin typeface="+mn-ea"/>
                <a:cs typeface="Segoe UI" pitchFamily="34" charset="0"/>
              </a:rPr>
              <a:t>月にマイクロソフトに入社</a:t>
            </a:r>
            <a:endParaRPr kumimoji="1" lang="en-US" altLang="ja-JP" sz="2800" dirty="0">
              <a:gradFill>
                <a:gsLst>
                  <a:gs pos="0">
                    <a:srgbClr val="FFFFFF"/>
                  </a:gs>
                  <a:gs pos="100000">
                    <a:srgbClr val="FFFFFF"/>
                  </a:gs>
                </a:gsLst>
                <a:lin ang="5400000" scaled="0"/>
              </a:gradFill>
              <a:latin typeface="+mn-ea"/>
              <a:cs typeface="Segoe UI" pitchFamily="34" charset="0"/>
            </a:endParaRPr>
          </a:p>
          <a:p>
            <a:pPr marL="457200" indent="-457200" defTabSz="932472" fontAlgn="base">
              <a:lnSpc>
                <a:spcPct val="90000"/>
              </a:lnSpc>
              <a:spcBef>
                <a:spcPct val="0"/>
              </a:spcBef>
              <a:spcAft>
                <a:spcPct val="0"/>
              </a:spcAft>
              <a:buFont typeface="Arial" panose="020B0604020202020204" pitchFamily="34" charset="0"/>
              <a:buChar char="•"/>
            </a:pPr>
            <a:r>
              <a:rPr kumimoji="1" lang="ja-JP" altLang="en-US" sz="2800" dirty="0">
                <a:gradFill>
                  <a:gsLst>
                    <a:gs pos="0">
                      <a:srgbClr val="FFFFFF"/>
                    </a:gs>
                    <a:gs pos="100000">
                      <a:srgbClr val="FFFFFF"/>
                    </a:gs>
                  </a:gsLst>
                  <a:lin ang="5400000" scaled="0"/>
                </a:gradFill>
                <a:latin typeface="+mn-ea"/>
                <a:cs typeface="Segoe UI" pitchFamily="34" charset="0"/>
              </a:rPr>
              <a:t>マイクロソフト入社前：メーカー系 </a:t>
            </a:r>
            <a:r>
              <a:rPr kumimoji="1" lang="en-US" altLang="ja-JP" sz="2800" dirty="0" err="1">
                <a:gradFill>
                  <a:gsLst>
                    <a:gs pos="0">
                      <a:srgbClr val="FFFFFF"/>
                    </a:gs>
                    <a:gs pos="100000">
                      <a:srgbClr val="FFFFFF"/>
                    </a:gs>
                  </a:gsLst>
                  <a:lin ang="5400000" scaled="0"/>
                </a:gradFill>
                <a:latin typeface="+mn-ea"/>
                <a:cs typeface="Segoe UI" pitchFamily="34" charset="0"/>
              </a:rPr>
              <a:t>SIer</a:t>
            </a:r>
            <a:r>
              <a:rPr kumimoji="1" lang="en-US" altLang="ja-JP" sz="2800" dirty="0">
                <a:gradFill>
                  <a:gsLst>
                    <a:gs pos="0">
                      <a:srgbClr val="FFFFFF"/>
                    </a:gs>
                    <a:gs pos="100000">
                      <a:srgbClr val="FFFFFF"/>
                    </a:gs>
                  </a:gsLst>
                  <a:lin ang="5400000" scaled="0"/>
                </a:gradFill>
                <a:latin typeface="+mn-ea"/>
                <a:cs typeface="Segoe UI" pitchFamily="34" charset="0"/>
              </a:rPr>
              <a:t> </a:t>
            </a:r>
            <a:r>
              <a:rPr kumimoji="1" lang="ja-JP" altLang="en-US" sz="2800" dirty="0">
                <a:gradFill>
                  <a:gsLst>
                    <a:gs pos="0">
                      <a:srgbClr val="FFFFFF"/>
                    </a:gs>
                    <a:gs pos="100000">
                      <a:srgbClr val="FFFFFF"/>
                    </a:gs>
                  </a:gsLst>
                  <a:lin ang="5400000" scaled="0"/>
                </a:gradFill>
                <a:latin typeface="+mn-ea"/>
                <a:cs typeface="Segoe UI" pitchFamily="34" charset="0"/>
              </a:rPr>
              <a:t>に </a:t>
            </a:r>
            <a:r>
              <a:rPr kumimoji="1" lang="en-US" altLang="ja-JP" sz="2800" dirty="0">
                <a:gradFill>
                  <a:gsLst>
                    <a:gs pos="0">
                      <a:srgbClr val="FFFFFF"/>
                    </a:gs>
                    <a:gs pos="100000">
                      <a:srgbClr val="FFFFFF"/>
                    </a:gs>
                  </a:gsLst>
                  <a:lin ang="5400000" scaled="0"/>
                </a:gradFill>
                <a:latin typeface="+mn-ea"/>
                <a:cs typeface="Segoe UI" pitchFamily="34" charset="0"/>
              </a:rPr>
              <a:t>10 </a:t>
            </a:r>
            <a:r>
              <a:rPr kumimoji="1" lang="ja-JP" altLang="en-US" sz="2800" dirty="0">
                <a:gradFill>
                  <a:gsLst>
                    <a:gs pos="0">
                      <a:srgbClr val="FFFFFF"/>
                    </a:gs>
                    <a:gs pos="100000">
                      <a:srgbClr val="FFFFFF"/>
                    </a:gs>
                  </a:gsLst>
                  <a:lin ang="5400000" scaled="0"/>
                </a:gradFill>
                <a:latin typeface="+mn-ea"/>
                <a:cs typeface="Segoe UI" pitchFamily="34" charset="0"/>
              </a:rPr>
              <a:t>年勤務</a:t>
            </a:r>
            <a:br>
              <a:rPr kumimoji="1" lang="en-US" altLang="ja-JP" sz="2800" dirty="0">
                <a:gradFill>
                  <a:gsLst>
                    <a:gs pos="0">
                      <a:srgbClr val="FFFFFF"/>
                    </a:gs>
                    <a:gs pos="100000">
                      <a:srgbClr val="FFFFFF"/>
                    </a:gs>
                  </a:gsLst>
                  <a:lin ang="5400000" scaled="0"/>
                </a:gradFill>
                <a:latin typeface="+mn-ea"/>
                <a:cs typeface="Segoe UI" pitchFamily="34" charset="0"/>
              </a:rPr>
            </a:br>
            <a:r>
              <a:rPr kumimoji="1" lang="en-US" altLang="ja-JP" sz="2800" dirty="0">
                <a:gradFill>
                  <a:gsLst>
                    <a:gs pos="0">
                      <a:srgbClr val="FFFFFF"/>
                    </a:gs>
                    <a:gs pos="100000">
                      <a:srgbClr val="FFFFFF"/>
                    </a:gs>
                  </a:gsLst>
                  <a:lin ang="5400000" scaled="0"/>
                </a:gradFill>
                <a:latin typeface="+mn-ea"/>
                <a:cs typeface="Segoe UI" pitchFamily="34" charset="0"/>
              </a:rPr>
              <a:t>Microsoft MVP for Windows Development</a:t>
            </a:r>
            <a:r>
              <a:rPr kumimoji="1" lang="ja-JP" altLang="en-US" sz="2800" dirty="0">
                <a:gradFill>
                  <a:gsLst>
                    <a:gs pos="0">
                      <a:srgbClr val="FFFFFF"/>
                    </a:gs>
                    <a:gs pos="100000">
                      <a:srgbClr val="FFFFFF"/>
                    </a:gs>
                  </a:gsLst>
                  <a:lin ang="5400000" scaled="0"/>
                </a:gradFill>
                <a:latin typeface="+mn-ea"/>
                <a:cs typeface="Segoe UI" pitchFamily="34" charset="0"/>
              </a:rPr>
              <a:t>を </a:t>
            </a:r>
            <a:r>
              <a:rPr kumimoji="1" lang="en-US" altLang="ja-JP" sz="2800" dirty="0">
                <a:gradFill>
                  <a:gsLst>
                    <a:gs pos="0">
                      <a:srgbClr val="FFFFFF"/>
                    </a:gs>
                    <a:gs pos="100000">
                      <a:srgbClr val="FFFFFF"/>
                    </a:gs>
                  </a:gsLst>
                  <a:lin ang="5400000" scaled="0"/>
                </a:gradFill>
                <a:latin typeface="+mn-ea"/>
                <a:cs typeface="Segoe UI" pitchFamily="34" charset="0"/>
              </a:rPr>
              <a:t>6 </a:t>
            </a:r>
            <a:r>
              <a:rPr kumimoji="1" lang="ja-JP" altLang="en-US" sz="2800" dirty="0">
                <a:gradFill>
                  <a:gsLst>
                    <a:gs pos="0">
                      <a:srgbClr val="FFFFFF"/>
                    </a:gs>
                    <a:gs pos="100000">
                      <a:srgbClr val="FFFFFF"/>
                    </a:gs>
                  </a:gsLst>
                  <a:lin ang="5400000" scaled="0"/>
                </a:gradFill>
                <a:latin typeface="+mn-ea"/>
                <a:cs typeface="Segoe UI" pitchFamily="34" charset="0"/>
              </a:rPr>
              <a:t>年</a:t>
            </a:r>
            <a:endParaRPr kumimoji="1" lang="en-US" altLang="ja-JP" sz="2800" dirty="0">
              <a:gradFill>
                <a:gsLst>
                  <a:gs pos="0">
                    <a:srgbClr val="FFFFFF"/>
                  </a:gs>
                  <a:gs pos="100000">
                    <a:srgbClr val="FFFFFF"/>
                  </a:gs>
                </a:gsLst>
                <a:lin ang="5400000" scaled="0"/>
              </a:gradFill>
              <a:latin typeface="+mn-ea"/>
              <a:cs typeface="Segoe UI" pitchFamily="34" charset="0"/>
            </a:endParaRPr>
          </a:p>
          <a:p>
            <a:pPr marL="457200" indent="-457200" defTabSz="932472" fontAlgn="base">
              <a:lnSpc>
                <a:spcPct val="90000"/>
              </a:lnSpc>
              <a:spcBef>
                <a:spcPct val="0"/>
              </a:spcBef>
              <a:spcAft>
                <a:spcPct val="0"/>
              </a:spcAft>
              <a:buFont typeface="Arial" panose="020B0604020202020204" pitchFamily="34" charset="0"/>
              <a:buChar char="•"/>
            </a:pPr>
            <a:endParaRPr kumimoji="1" lang="en-US" altLang="ja-JP" sz="2800" dirty="0">
              <a:gradFill>
                <a:gsLst>
                  <a:gs pos="0">
                    <a:srgbClr val="FFFFFF"/>
                  </a:gs>
                  <a:gs pos="100000">
                    <a:srgbClr val="FFFFFF"/>
                  </a:gs>
                </a:gsLst>
                <a:lin ang="5400000" scaled="0"/>
              </a:gradFill>
              <a:latin typeface="+mn-ea"/>
              <a:cs typeface="Segoe UI" pitchFamily="34" charset="0"/>
            </a:endParaRPr>
          </a:p>
        </p:txBody>
      </p:sp>
    </p:spTree>
    <p:extLst>
      <p:ext uri="{BB962C8B-B14F-4D97-AF65-F5344CB8AC3E}">
        <p14:creationId xmlns:p14="http://schemas.microsoft.com/office/powerpoint/2010/main" val="399425736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7E26BE1-57AD-4255-A6CE-5D8DCCE5596E}"/>
              </a:ext>
            </a:extLst>
          </p:cNvPr>
          <p:cNvSpPr>
            <a:spLocks noGrp="1"/>
          </p:cNvSpPr>
          <p:nvPr>
            <p:ph type="title"/>
          </p:nvPr>
        </p:nvSpPr>
        <p:spPr/>
        <p:txBody>
          <a:bodyPr/>
          <a:lstStyle/>
          <a:p>
            <a:r>
              <a:rPr kumimoji="1" lang="en-US" altLang="ja-JP" dirty="0" err="1"/>
              <a:t>InkCanvas</a:t>
            </a:r>
            <a:r>
              <a:rPr kumimoji="1" lang="en-US" altLang="ja-JP" dirty="0"/>
              <a:t> / </a:t>
            </a:r>
            <a:r>
              <a:rPr kumimoji="1" lang="en-US" altLang="ja-JP" dirty="0" err="1"/>
              <a:t>InkToolbar</a:t>
            </a:r>
            <a:endParaRPr kumimoji="1" lang="ja-JP" altLang="en-US" dirty="0"/>
          </a:p>
        </p:txBody>
      </p:sp>
      <p:sp>
        <p:nvSpPr>
          <p:cNvPr id="4" name="テキスト プレースホルダー 3">
            <a:extLst>
              <a:ext uri="{FF2B5EF4-FFF2-40B4-BE49-F238E27FC236}">
                <a16:creationId xmlns:a16="http://schemas.microsoft.com/office/drawing/2014/main" id="{57B929AE-125A-4711-9A6F-B047064B7D67}"/>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3502661746"/>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9EE753A-6DB3-47AC-BFCC-475F99473D4F}"/>
              </a:ext>
            </a:extLst>
          </p:cNvPr>
          <p:cNvSpPr>
            <a:spLocks noGrp="1"/>
          </p:cNvSpPr>
          <p:nvPr>
            <p:ph type="title"/>
          </p:nvPr>
        </p:nvSpPr>
        <p:spPr/>
        <p:txBody>
          <a:bodyPr/>
          <a:lstStyle/>
          <a:p>
            <a:r>
              <a:rPr kumimoji="1" lang="en-US" altLang="ja-JP" dirty="0"/>
              <a:t>DataGrid (Coming soon)</a:t>
            </a:r>
            <a:endParaRPr kumimoji="1" lang="ja-JP" altLang="en-US" dirty="0"/>
          </a:p>
        </p:txBody>
      </p:sp>
      <p:pic>
        <p:nvPicPr>
          <p:cNvPr id="3" name="図 2">
            <a:extLst>
              <a:ext uri="{FF2B5EF4-FFF2-40B4-BE49-F238E27FC236}">
                <a16:creationId xmlns:a16="http://schemas.microsoft.com/office/drawing/2014/main" id="{E5F42E3F-38EA-4E55-BC0F-140D729BCC3C}"/>
              </a:ext>
            </a:extLst>
          </p:cNvPr>
          <p:cNvPicPr>
            <a:picLocks noChangeAspect="1"/>
          </p:cNvPicPr>
          <p:nvPr/>
        </p:nvPicPr>
        <p:blipFill>
          <a:blip r:embed="rId2"/>
          <a:stretch>
            <a:fillRect/>
          </a:stretch>
        </p:blipFill>
        <p:spPr>
          <a:xfrm>
            <a:off x="272272" y="1153769"/>
            <a:ext cx="7429500" cy="2828925"/>
          </a:xfrm>
          <a:prstGeom prst="rect">
            <a:avLst/>
          </a:prstGeom>
          <a:ln>
            <a:noFill/>
          </a:ln>
          <a:effectLst>
            <a:outerShdw blurRad="292100" dist="139700" dir="2700000" algn="tl" rotWithShape="0">
              <a:srgbClr val="333333">
                <a:alpha val="65000"/>
              </a:srgbClr>
            </a:outerShdw>
          </a:effectLst>
        </p:spPr>
      </p:pic>
      <p:pic>
        <p:nvPicPr>
          <p:cNvPr id="4" name="図 3">
            <a:extLst>
              <a:ext uri="{FF2B5EF4-FFF2-40B4-BE49-F238E27FC236}">
                <a16:creationId xmlns:a16="http://schemas.microsoft.com/office/drawing/2014/main" id="{DE7A36AE-FE00-40F1-B756-EE18E7870325}"/>
              </a:ext>
            </a:extLst>
          </p:cNvPr>
          <p:cNvPicPr>
            <a:picLocks noChangeAspect="1"/>
          </p:cNvPicPr>
          <p:nvPr/>
        </p:nvPicPr>
        <p:blipFill>
          <a:blip r:embed="rId3"/>
          <a:stretch>
            <a:fillRect/>
          </a:stretch>
        </p:blipFill>
        <p:spPr>
          <a:xfrm>
            <a:off x="5676594" y="2394177"/>
            <a:ext cx="6578127" cy="4031755"/>
          </a:xfrm>
          <a:prstGeom prst="rect">
            <a:avLst/>
          </a:prstGeom>
        </p:spPr>
      </p:pic>
      <p:sp>
        <p:nvSpPr>
          <p:cNvPr id="5" name="正方形/長方形 4">
            <a:extLst>
              <a:ext uri="{FF2B5EF4-FFF2-40B4-BE49-F238E27FC236}">
                <a16:creationId xmlns:a16="http://schemas.microsoft.com/office/drawing/2014/main" id="{50E24BF5-AA7F-4450-A079-2A9D8038F4D0}"/>
              </a:ext>
            </a:extLst>
          </p:cNvPr>
          <p:cNvSpPr/>
          <p:nvPr/>
        </p:nvSpPr>
        <p:spPr bwMode="auto">
          <a:xfrm>
            <a:off x="274638" y="4294022"/>
            <a:ext cx="5292229" cy="2131910"/>
          </a:xfrm>
          <a:prstGeom prst="rect">
            <a:avLst/>
          </a:prstGeom>
          <a:solidFill>
            <a:schemeClr val="accent3"/>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4000" dirty="0">
                <a:gradFill>
                  <a:gsLst>
                    <a:gs pos="0">
                      <a:srgbClr val="FFFFFF"/>
                    </a:gs>
                    <a:gs pos="100000">
                      <a:srgbClr val="FFFFFF"/>
                    </a:gs>
                  </a:gsLst>
                  <a:lin ang="5400000" scaled="0"/>
                </a:gradFill>
                <a:ea typeface="Segoe UI" pitchFamily="34" charset="0"/>
                <a:cs typeface="Segoe UI" pitchFamily="34" charset="0"/>
              </a:rPr>
              <a:t>WPF </a:t>
            </a:r>
            <a:r>
              <a:rPr kumimoji="1" lang="ja-JP" altLang="en-US" sz="4000" dirty="0">
                <a:gradFill>
                  <a:gsLst>
                    <a:gs pos="0">
                      <a:srgbClr val="FFFFFF"/>
                    </a:gs>
                    <a:gs pos="100000">
                      <a:srgbClr val="FFFFFF"/>
                    </a:gs>
                  </a:gsLst>
                  <a:lin ang="5400000" scaled="0"/>
                </a:gradFill>
                <a:ea typeface="Segoe UI" pitchFamily="34" charset="0"/>
                <a:cs typeface="Segoe UI" pitchFamily="34" charset="0"/>
              </a:rPr>
              <a:t>の </a:t>
            </a:r>
            <a:r>
              <a:rPr kumimoji="1" lang="en-US" altLang="ja-JP" sz="4000" dirty="0">
                <a:gradFill>
                  <a:gsLst>
                    <a:gs pos="0">
                      <a:srgbClr val="FFFFFF"/>
                    </a:gs>
                    <a:gs pos="100000">
                      <a:srgbClr val="FFFFFF"/>
                    </a:gs>
                  </a:gsLst>
                  <a:lin ang="5400000" scaled="0"/>
                </a:gradFill>
                <a:ea typeface="Segoe UI" pitchFamily="34" charset="0"/>
                <a:cs typeface="Segoe UI" pitchFamily="34" charset="0"/>
              </a:rPr>
              <a:t>DataGrid </a:t>
            </a:r>
            <a:r>
              <a:rPr kumimoji="1" lang="ja-JP" altLang="en-US" sz="4000" dirty="0">
                <a:gradFill>
                  <a:gsLst>
                    <a:gs pos="0">
                      <a:srgbClr val="FFFFFF"/>
                    </a:gs>
                    <a:gs pos="100000">
                      <a:srgbClr val="FFFFFF"/>
                    </a:gs>
                  </a:gsLst>
                  <a:lin ang="5400000" scaled="0"/>
                </a:gradFill>
                <a:ea typeface="Segoe UI" pitchFamily="34" charset="0"/>
                <a:cs typeface="Segoe UI" pitchFamily="34" charset="0"/>
              </a:rPr>
              <a:t>と</a:t>
            </a:r>
            <a:endParaRPr kumimoji="1" lang="en-US" altLang="ja-JP" sz="40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kumimoji="1" lang="ja-JP" altLang="en-US" sz="4000" dirty="0">
                <a:gradFill>
                  <a:gsLst>
                    <a:gs pos="0">
                      <a:srgbClr val="FFFFFF"/>
                    </a:gs>
                    <a:gs pos="100000">
                      <a:srgbClr val="FFFFFF"/>
                    </a:gs>
                  </a:gsLst>
                  <a:lin ang="5400000" scaled="0"/>
                </a:gradFill>
                <a:ea typeface="Segoe UI" pitchFamily="34" charset="0"/>
                <a:cs typeface="Segoe UI" pitchFamily="34" charset="0"/>
              </a:rPr>
              <a:t>ほぼ同じ </a:t>
            </a:r>
            <a:r>
              <a:rPr kumimoji="1" lang="en-US" altLang="ja-JP" sz="4000" dirty="0">
                <a:gradFill>
                  <a:gsLst>
                    <a:gs pos="0">
                      <a:srgbClr val="FFFFFF"/>
                    </a:gs>
                    <a:gs pos="100000">
                      <a:srgbClr val="FFFFFF"/>
                    </a:gs>
                  </a:gsLst>
                  <a:lin ang="5400000" scaled="0"/>
                </a:gradFill>
                <a:ea typeface="Segoe UI" pitchFamily="34" charset="0"/>
                <a:cs typeface="Segoe UI" pitchFamily="34" charset="0"/>
              </a:rPr>
              <a:t>API</a:t>
            </a:r>
            <a:endParaRPr kumimoji="1" lang="ja-JP" altLang="en-US" sz="4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46021432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7E26BE1-57AD-4255-A6CE-5D8DCCE5596E}"/>
              </a:ext>
            </a:extLst>
          </p:cNvPr>
          <p:cNvSpPr>
            <a:spLocks noGrp="1"/>
          </p:cNvSpPr>
          <p:nvPr>
            <p:ph type="title"/>
          </p:nvPr>
        </p:nvSpPr>
        <p:spPr/>
        <p:txBody>
          <a:bodyPr/>
          <a:lstStyle/>
          <a:p>
            <a:r>
              <a:rPr kumimoji="1" lang="en-US" altLang="ja-JP" dirty="0"/>
              <a:t>DataGrid</a:t>
            </a:r>
            <a:endParaRPr kumimoji="1" lang="ja-JP" altLang="en-US" dirty="0"/>
          </a:p>
        </p:txBody>
      </p:sp>
      <p:sp>
        <p:nvSpPr>
          <p:cNvPr id="4" name="テキスト プレースホルダー 3">
            <a:extLst>
              <a:ext uri="{FF2B5EF4-FFF2-40B4-BE49-F238E27FC236}">
                <a16:creationId xmlns:a16="http://schemas.microsoft.com/office/drawing/2014/main" id="{57B929AE-125A-4711-9A6F-B047064B7D67}"/>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340247763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52F56-D1E4-4782-B0F7-CD858506442C}"/>
              </a:ext>
            </a:extLst>
          </p:cNvPr>
          <p:cNvSpPr>
            <a:spLocks noGrp="1"/>
          </p:cNvSpPr>
          <p:nvPr>
            <p:ph type="title"/>
          </p:nvPr>
        </p:nvSpPr>
        <p:spPr/>
        <p:txBody>
          <a:bodyPr/>
          <a:lstStyle/>
          <a:p>
            <a:r>
              <a:rPr lang="ja-JP" altLang="en-US" dirty="0"/>
              <a:t>その他のコントロールの確認</a:t>
            </a:r>
            <a:endParaRPr kumimoji="1" lang="ja-JP" altLang="en-US" dirty="0"/>
          </a:p>
        </p:txBody>
      </p:sp>
      <p:sp>
        <p:nvSpPr>
          <p:cNvPr id="3" name="Text Placeholder 2">
            <a:extLst>
              <a:ext uri="{FF2B5EF4-FFF2-40B4-BE49-F238E27FC236}">
                <a16:creationId xmlns:a16="http://schemas.microsoft.com/office/drawing/2014/main" id="{8C902207-1D1B-4215-8C96-36DE6821B71B}"/>
              </a:ext>
            </a:extLst>
          </p:cNvPr>
          <p:cNvSpPr>
            <a:spLocks noGrp="1"/>
          </p:cNvSpPr>
          <p:nvPr>
            <p:ph type="body" sz="quarter" idx="10"/>
          </p:nvPr>
        </p:nvSpPr>
        <p:spPr>
          <a:xfrm>
            <a:off x="274638" y="1212850"/>
            <a:ext cx="11887200" cy="1369606"/>
          </a:xfrm>
        </p:spPr>
        <p:txBody>
          <a:bodyPr/>
          <a:lstStyle/>
          <a:p>
            <a:r>
              <a:rPr lang="en-US" altLang="ja-JP" dirty="0"/>
              <a:t>XAML Controls Gallery</a:t>
            </a:r>
          </a:p>
          <a:p>
            <a:r>
              <a:rPr lang="en-US" altLang="ja-JP" sz="3200" dirty="0"/>
              <a:t>https://www.microsoft.com/store/productId/9MSVH128X2ZT</a:t>
            </a:r>
            <a:endParaRPr kumimoji="1" lang="ja-JP" altLang="en-US" sz="3200" dirty="0"/>
          </a:p>
        </p:txBody>
      </p:sp>
      <p:pic>
        <p:nvPicPr>
          <p:cNvPr id="4" name="Picture 3">
            <a:extLst>
              <a:ext uri="{FF2B5EF4-FFF2-40B4-BE49-F238E27FC236}">
                <a16:creationId xmlns:a16="http://schemas.microsoft.com/office/drawing/2014/main" id="{FCCB2396-A0C3-4100-8EC6-E1204BFB77C0}"/>
              </a:ext>
            </a:extLst>
          </p:cNvPr>
          <p:cNvPicPr>
            <a:picLocks noChangeAspect="1"/>
          </p:cNvPicPr>
          <p:nvPr/>
        </p:nvPicPr>
        <p:blipFill>
          <a:blip r:embed="rId2"/>
          <a:stretch>
            <a:fillRect/>
          </a:stretch>
        </p:blipFill>
        <p:spPr>
          <a:xfrm>
            <a:off x="1237000" y="2582456"/>
            <a:ext cx="4882715" cy="3809383"/>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A98B6D80-2F94-4D28-93F8-079DDAB185A2}"/>
              </a:ext>
            </a:extLst>
          </p:cNvPr>
          <p:cNvPicPr>
            <a:picLocks noChangeAspect="1"/>
          </p:cNvPicPr>
          <p:nvPr/>
        </p:nvPicPr>
        <p:blipFill>
          <a:blip r:embed="rId3"/>
          <a:stretch>
            <a:fillRect/>
          </a:stretch>
        </p:blipFill>
        <p:spPr>
          <a:xfrm>
            <a:off x="6316760" y="2587863"/>
            <a:ext cx="4882715" cy="379856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9044102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7E26BE1-57AD-4255-A6CE-5D8DCCE5596E}"/>
              </a:ext>
            </a:extLst>
          </p:cNvPr>
          <p:cNvSpPr>
            <a:spLocks noGrp="1"/>
          </p:cNvSpPr>
          <p:nvPr>
            <p:ph type="title"/>
          </p:nvPr>
        </p:nvSpPr>
        <p:spPr/>
        <p:txBody>
          <a:bodyPr/>
          <a:lstStyle/>
          <a:p>
            <a:r>
              <a:rPr kumimoji="1" lang="en-US" altLang="ja-JP" dirty="0"/>
              <a:t>XAML Controls Gallery</a:t>
            </a:r>
            <a:endParaRPr kumimoji="1" lang="ja-JP" altLang="en-US" dirty="0"/>
          </a:p>
        </p:txBody>
      </p:sp>
      <p:sp>
        <p:nvSpPr>
          <p:cNvPr id="4" name="テキスト プレースホルダー 3">
            <a:extLst>
              <a:ext uri="{FF2B5EF4-FFF2-40B4-BE49-F238E27FC236}">
                <a16:creationId xmlns:a16="http://schemas.microsoft.com/office/drawing/2014/main" id="{57B929AE-125A-4711-9A6F-B047064B7D67}"/>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366627899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37DEB65-C66E-40AB-A709-6ECB14B676CA}"/>
              </a:ext>
            </a:extLst>
          </p:cNvPr>
          <p:cNvSpPr>
            <a:spLocks noGrp="1"/>
          </p:cNvSpPr>
          <p:nvPr>
            <p:ph type="body" sz="quarter" idx="10"/>
          </p:nvPr>
        </p:nvSpPr>
        <p:spPr>
          <a:xfrm>
            <a:off x="274638" y="1212850"/>
            <a:ext cx="11887200" cy="800219"/>
          </a:xfrm>
        </p:spPr>
        <p:txBody>
          <a:bodyPr/>
          <a:lstStyle/>
          <a:p>
            <a:r>
              <a:rPr kumimoji="1" lang="ja-JP" altLang="en-US" dirty="0"/>
              <a:t>マウス操作を前提としたサイズのコントロール</a:t>
            </a:r>
          </a:p>
        </p:txBody>
      </p:sp>
      <p:sp>
        <p:nvSpPr>
          <p:cNvPr id="3" name="Title 2">
            <a:extLst>
              <a:ext uri="{FF2B5EF4-FFF2-40B4-BE49-F238E27FC236}">
                <a16:creationId xmlns:a16="http://schemas.microsoft.com/office/drawing/2014/main" id="{EAB42D3D-A817-46F2-B28E-2AD1201107DE}"/>
              </a:ext>
            </a:extLst>
          </p:cNvPr>
          <p:cNvSpPr>
            <a:spLocks noGrp="1"/>
          </p:cNvSpPr>
          <p:nvPr>
            <p:ph type="title"/>
          </p:nvPr>
        </p:nvSpPr>
        <p:spPr/>
        <p:txBody>
          <a:bodyPr/>
          <a:lstStyle/>
          <a:p>
            <a:r>
              <a:rPr kumimoji="1" lang="en-US" altLang="ja-JP" dirty="0"/>
              <a:t>Compact sizing</a:t>
            </a:r>
            <a:r>
              <a:rPr kumimoji="1" lang="ja-JP" altLang="en-US" dirty="0"/>
              <a:t>（</a:t>
            </a:r>
            <a:r>
              <a:rPr kumimoji="1" lang="en-US" altLang="ja-JP" dirty="0"/>
              <a:t>Coming soon</a:t>
            </a:r>
            <a:r>
              <a:rPr kumimoji="1" lang="ja-JP" altLang="en-US" dirty="0"/>
              <a:t>）</a:t>
            </a:r>
          </a:p>
        </p:txBody>
      </p:sp>
      <p:pic>
        <p:nvPicPr>
          <p:cNvPr id="4" name="図 3">
            <a:extLst>
              <a:ext uri="{FF2B5EF4-FFF2-40B4-BE49-F238E27FC236}">
                <a16:creationId xmlns:a16="http://schemas.microsoft.com/office/drawing/2014/main" id="{C4E7321A-B3D8-4676-8F38-863BA41F67B3}"/>
              </a:ext>
            </a:extLst>
          </p:cNvPr>
          <p:cNvPicPr>
            <a:picLocks noChangeAspect="1"/>
          </p:cNvPicPr>
          <p:nvPr/>
        </p:nvPicPr>
        <p:blipFill rotWithShape="1">
          <a:blip r:embed="rId2"/>
          <a:srcRect t="-7988" b="16494"/>
          <a:stretch/>
        </p:blipFill>
        <p:spPr>
          <a:xfrm>
            <a:off x="274638" y="2190463"/>
            <a:ext cx="8896350" cy="4270298"/>
          </a:xfrm>
          <a:prstGeom prst="rect">
            <a:avLst/>
          </a:prstGeom>
        </p:spPr>
      </p:pic>
      <p:sp>
        <p:nvSpPr>
          <p:cNvPr id="5" name="正方形/長方形 4">
            <a:extLst>
              <a:ext uri="{FF2B5EF4-FFF2-40B4-BE49-F238E27FC236}">
                <a16:creationId xmlns:a16="http://schemas.microsoft.com/office/drawing/2014/main" id="{2166F1FC-0E37-47E5-8BFB-9CB041A3F03A}"/>
              </a:ext>
            </a:extLst>
          </p:cNvPr>
          <p:cNvSpPr/>
          <p:nvPr/>
        </p:nvSpPr>
        <p:spPr bwMode="auto">
          <a:xfrm>
            <a:off x="274638" y="1911245"/>
            <a:ext cx="2713220" cy="65207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コンパクト</a:t>
            </a:r>
          </a:p>
        </p:txBody>
      </p:sp>
      <p:sp>
        <p:nvSpPr>
          <p:cNvPr id="6" name="正方形/長方形 5">
            <a:extLst>
              <a:ext uri="{FF2B5EF4-FFF2-40B4-BE49-F238E27FC236}">
                <a16:creationId xmlns:a16="http://schemas.microsoft.com/office/drawing/2014/main" id="{64F74A40-6AE5-4C87-9360-2A1B8F1B4312}"/>
              </a:ext>
            </a:extLst>
          </p:cNvPr>
          <p:cNvSpPr/>
          <p:nvPr/>
        </p:nvSpPr>
        <p:spPr bwMode="auto">
          <a:xfrm>
            <a:off x="3057812" y="1911245"/>
            <a:ext cx="2713220" cy="652073"/>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デフォルト</a:t>
            </a:r>
          </a:p>
        </p:txBody>
      </p:sp>
    </p:spTree>
    <p:extLst>
      <p:ext uri="{BB962C8B-B14F-4D97-AF65-F5344CB8AC3E}">
        <p14:creationId xmlns:p14="http://schemas.microsoft.com/office/powerpoint/2010/main" val="358139813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E68F18C2-0808-43D7-83CC-072237080BFC}"/>
              </a:ext>
            </a:extLst>
          </p:cNvPr>
          <p:cNvSpPr>
            <a:spLocks noGrp="1"/>
          </p:cNvSpPr>
          <p:nvPr>
            <p:ph type="title"/>
          </p:nvPr>
        </p:nvSpPr>
        <p:spPr/>
        <p:txBody>
          <a:bodyPr/>
          <a:lstStyle/>
          <a:p>
            <a:r>
              <a:rPr lang="ja-JP" altLang="en-US" dirty="0"/>
              <a:t>まとめ</a:t>
            </a:r>
            <a:endParaRPr kumimoji="1" lang="ja-JP" altLang="en-US" dirty="0"/>
          </a:p>
        </p:txBody>
      </p:sp>
      <p:sp>
        <p:nvSpPr>
          <p:cNvPr id="5" name="テキスト プレースホルダー 4">
            <a:extLst>
              <a:ext uri="{FF2B5EF4-FFF2-40B4-BE49-F238E27FC236}">
                <a16:creationId xmlns:a16="http://schemas.microsoft.com/office/drawing/2014/main" id="{2365C8D2-B369-4C4F-85C3-718653A41FB7}"/>
              </a:ext>
            </a:extLst>
          </p:cNvPr>
          <p:cNvSpPr>
            <a:spLocks noGrp="1"/>
          </p:cNvSpPr>
          <p:nvPr>
            <p:ph type="body" sz="quarter" idx="10"/>
          </p:nvPr>
        </p:nvSpPr>
        <p:spPr>
          <a:xfrm>
            <a:off x="274638" y="1212850"/>
            <a:ext cx="11887200" cy="2631490"/>
          </a:xfrm>
        </p:spPr>
        <p:txBody>
          <a:bodyPr/>
          <a:lstStyle/>
          <a:p>
            <a:r>
              <a:rPr kumimoji="1" lang="en-US" altLang="ja-JP" sz="3600" dirty="0"/>
              <a:t>Windows</a:t>
            </a:r>
            <a:r>
              <a:rPr kumimoji="1" lang="ja-JP" altLang="en-US" sz="3600" dirty="0"/>
              <a:t> </a:t>
            </a:r>
            <a:r>
              <a:rPr kumimoji="1" lang="en-US" altLang="ja-JP" sz="3600" dirty="0"/>
              <a:t>10 </a:t>
            </a:r>
            <a:r>
              <a:rPr kumimoji="1" lang="ja-JP" altLang="en-US" sz="3600" dirty="0"/>
              <a:t>の標準アプリと比べて違和感ないコントロール</a:t>
            </a:r>
            <a:endParaRPr kumimoji="1" lang="en-US" altLang="ja-JP" sz="3600" dirty="0"/>
          </a:p>
          <a:p>
            <a:pPr marL="571500" indent="-571500">
              <a:buFont typeface="Arial" panose="020B0604020202020204" pitchFamily="34" charset="0"/>
              <a:buChar char="•"/>
            </a:pPr>
            <a:r>
              <a:rPr lang="en-US" altLang="ja-JP" sz="3600" dirty="0" err="1"/>
              <a:t>InkControl</a:t>
            </a:r>
            <a:r>
              <a:rPr lang="en-US" altLang="ja-JP" sz="3600" dirty="0"/>
              <a:t> / </a:t>
            </a:r>
            <a:r>
              <a:rPr lang="en-US" altLang="ja-JP" sz="3600" dirty="0" err="1"/>
              <a:t>InkToolbar</a:t>
            </a:r>
            <a:endParaRPr lang="en-US" altLang="ja-JP" sz="3600" dirty="0"/>
          </a:p>
          <a:p>
            <a:pPr marL="571500" indent="-571500">
              <a:buFont typeface="Arial" panose="020B0604020202020204" pitchFamily="34" charset="0"/>
              <a:buChar char="•"/>
            </a:pPr>
            <a:r>
              <a:rPr kumimoji="1" lang="en-US" altLang="ja-JP" sz="3600" dirty="0"/>
              <a:t>DataGrid(Preview)</a:t>
            </a:r>
          </a:p>
          <a:p>
            <a:pPr marL="571500" indent="-571500">
              <a:buFont typeface="Arial" panose="020B0604020202020204" pitchFamily="34" charset="0"/>
              <a:buChar char="•"/>
            </a:pPr>
            <a:r>
              <a:rPr kumimoji="1" lang="en-US" altLang="ja-JP" sz="3600" dirty="0"/>
              <a:t>XAML Controls Gallery</a:t>
            </a:r>
            <a:endParaRPr kumimoji="1" lang="ja-JP" altLang="en-US" sz="3600" dirty="0"/>
          </a:p>
        </p:txBody>
      </p:sp>
    </p:spTree>
    <p:extLst>
      <p:ext uri="{BB962C8B-B14F-4D97-AF65-F5344CB8AC3E}">
        <p14:creationId xmlns:p14="http://schemas.microsoft.com/office/powerpoint/2010/main" val="369176456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A593920F-35FD-472D-9AB4-B7E2404AAFF8}"/>
              </a:ext>
            </a:extLst>
          </p:cNvPr>
          <p:cNvSpPr>
            <a:spLocks noGrp="1"/>
          </p:cNvSpPr>
          <p:nvPr>
            <p:ph type="title"/>
          </p:nvPr>
        </p:nvSpPr>
        <p:spPr/>
        <p:txBody>
          <a:bodyPr/>
          <a:lstStyle/>
          <a:p>
            <a:r>
              <a:rPr kumimoji="1" lang="ja-JP" altLang="en-US" dirty="0"/>
              <a:t>見た目以外の機能</a:t>
            </a:r>
          </a:p>
        </p:txBody>
      </p:sp>
    </p:spTree>
    <p:extLst>
      <p:ext uri="{BB962C8B-B14F-4D97-AF65-F5344CB8AC3E}">
        <p14:creationId xmlns:p14="http://schemas.microsoft.com/office/powerpoint/2010/main" val="46872769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8DE22BC-C649-44D0-A9C2-79DEF47E7866}"/>
              </a:ext>
            </a:extLst>
          </p:cNvPr>
          <p:cNvSpPr>
            <a:spLocks noGrp="1"/>
          </p:cNvSpPr>
          <p:nvPr>
            <p:ph type="body" sz="quarter" idx="10"/>
          </p:nvPr>
        </p:nvSpPr>
        <p:spPr>
          <a:xfrm>
            <a:off x="274638" y="1212850"/>
            <a:ext cx="11887200" cy="1415772"/>
          </a:xfrm>
        </p:spPr>
        <p:txBody>
          <a:bodyPr/>
          <a:lstStyle/>
          <a:p>
            <a:r>
              <a:rPr lang="en-US" altLang="ja-JP" dirty="0"/>
              <a:t>Windows</a:t>
            </a:r>
            <a:r>
              <a:rPr lang="ja-JP" altLang="en-US" dirty="0"/>
              <a:t> </a:t>
            </a:r>
            <a:r>
              <a:rPr lang="en-US" altLang="ja-JP" dirty="0"/>
              <a:t>10</a:t>
            </a:r>
            <a:r>
              <a:rPr lang="ja-JP" altLang="en-US" dirty="0"/>
              <a:t> の新機能は </a:t>
            </a:r>
            <a:r>
              <a:rPr lang="en-US" altLang="ja-JP" dirty="0"/>
              <a:t>Win32API </a:t>
            </a:r>
            <a:r>
              <a:rPr lang="ja-JP" altLang="en-US" dirty="0"/>
              <a:t>や </a:t>
            </a:r>
            <a:br>
              <a:rPr lang="en-US" altLang="ja-JP" dirty="0"/>
            </a:br>
            <a:r>
              <a:rPr lang="en-US" altLang="ja-JP" dirty="0"/>
              <a:t>.NET Framework </a:t>
            </a:r>
            <a:r>
              <a:rPr lang="ja-JP" altLang="en-US" dirty="0"/>
              <a:t>ではなく </a:t>
            </a:r>
            <a:r>
              <a:rPr lang="en-US" altLang="ja-JP" dirty="0"/>
              <a:t>Windows 10 API </a:t>
            </a:r>
            <a:r>
              <a:rPr lang="ja-JP" altLang="en-US" dirty="0"/>
              <a:t>に追加</a:t>
            </a:r>
            <a:endParaRPr kumimoji="1" lang="ja-JP" altLang="en-US" dirty="0"/>
          </a:p>
        </p:txBody>
      </p:sp>
      <p:sp>
        <p:nvSpPr>
          <p:cNvPr id="3" name="タイトル 2">
            <a:extLst>
              <a:ext uri="{FF2B5EF4-FFF2-40B4-BE49-F238E27FC236}">
                <a16:creationId xmlns:a16="http://schemas.microsoft.com/office/drawing/2014/main" id="{FFAE2B24-05BA-46BE-A3F4-BE6AC39ED13D}"/>
              </a:ext>
            </a:extLst>
          </p:cNvPr>
          <p:cNvSpPr>
            <a:spLocks noGrp="1"/>
          </p:cNvSpPr>
          <p:nvPr>
            <p:ph type="title"/>
          </p:nvPr>
        </p:nvSpPr>
        <p:spPr/>
        <p:txBody>
          <a:bodyPr/>
          <a:lstStyle/>
          <a:p>
            <a:r>
              <a:rPr kumimoji="1" lang="en-US" altLang="ja-JP" dirty="0"/>
              <a:t>Windows 10 API</a:t>
            </a:r>
            <a:endParaRPr kumimoji="1" lang="ja-JP" altLang="en-US" dirty="0"/>
          </a:p>
        </p:txBody>
      </p:sp>
      <p:sp>
        <p:nvSpPr>
          <p:cNvPr id="7" name="正方形/長方形 6">
            <a:extLst>
              <a:ext uri="{FF2B5EF4-FFF2-40B4-BE49-F238E27FC236}">
                <a16:creationId xmlns:a16="http://schemas.microsoft.com/office/drawing/2014/main" id="{D572D7D4-CF2D-4A1E-9C0E-BB4F377B6956}"/>
              </a:ext>
            </a:extLst>
          </p:cNvPr>
          <p:cNvSpPr/>
          <p:nvPr/>
        </p:nvSpPr>
        <p:spPr bwMode="auto">
          <a:xfrm>
            <a:off x="272271" y="2628621"/>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BLE</a:t>
            </a:r>
            <a:endParaRPr kumimoji="1" lang="ja-JP" alt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8" name="正方形/長方形 7">
            <a:extLst>
              <a:ext uri="{FF2B5EF4-FFF2-40B4-BE49-F238E27FC236}">
                <a16:creationId xmlns:a16="http://schemas.microsoft.com/office/drawing/2014/main" id="{34D3A202-5B46-4235-85F2-F115D66D37D6}"/>
              </a:ext>
            </a:extLst>
          </p:cNvPr>
          <p:cNvSpPr/>
          <p:nvPr/>
        </p:nvSpPr>
        <p:spPr bwMode="auto">
          <a:xfrm>
            <a:off x="3277599" y="2628621"/>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3D </a:t>
            </a:r>
            <a:r>
              <a:rPr kumimoji="1" lang="ja-JP" altLang="en-US" sz="3200" dirty="0">
                <a:gradFill>
                  <a:gsLst>
                    <a:gs pos="0">
                      <a:srgbClr val="FFFFFF"/>
                    </a:gs>
                    <a:gs pos="100000">
                      <a:srgbClr val="FFFFFF"/>
                    </a:gs>
                  </a:gsLst>
                  <a:lin ang="5400000" scaled="0"/>
                </a:gradFill>
                <a:ea typeface="Segoe UI" pitchFamily="34" charset="0"/>
                <a:cs typeface="Segoe UI" pitchFamily="34" charset="0"/>
              </a:rPr>
              <a:t>プリント</a:t>
            </a:r>
          </a:p>
        </p:txBody>
      </p:sp>
      <p:sp>
        <p:nvSpPr>
          <p:cNvPr id="9" name="正方形/長方形 8">
            <a:extLst>
              <a:ext uri="{FF2B5EF4-FFF2-40B4-BE49-F238E27FC236}">
                <a16:creationId xmlns:a16="http://schemas.microsoft.com/office/drawing/2014/main" id="{66744D7F-5335-440D-9A83-740A1F95EC35}"/>
              </a:ext>
            </a:extLst>
          </p:cNvPr>
          <p:cNvSpPr/>
          <p:nvPr/>
        </p:nvSpPr>
        <p:spPr bwMode="auto">
          <a:xfrm>
            <a:off x="6282929" y="2628621"/>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カメラ</a:t>
            </a:r>
          </a:p>
        </p:txBody>
      </p:sp>
      <p:sp>
        <p:nvSpPr>
          <p:cNvPr id="10" name="正方形/長方形 9">
            <a:extLst>
              <a:ext uri="{FF2B5EF4-FFF2-40B4-BE49-F238E27FC236}">
                <a16:creationId xmlns:a16="http://schemas.microsoft.com/office/drawing/2014/main" id="{A90824E7-ABF8-4E81-AE7A-665494409E23}"/>
              </a:ext>
            </a:extLst>
          </p:cNvPr>
          <p:cNvSpPr/>
          <p:nvPr/>
        </p:nvSpPr>
        <p:spPr bwMode="auto">
          <a:xfrm>
            <a:off x="9278820" y="2628621"/>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センサー</a:t>
            </a:r>
          </a:p>
        </p:txBody>
      </p:sp>
      <p:sp>
        <p:nvSpPr>
          <p:cNvPr id="11" name="正方形/長方形 10">
            <a:extLst>
              <a:ext uri="{FF2B5EF4-FFF2-40B4-BE49-F238E27FC236}">
                <a16:creationId xmlns:a16="http://schemas.microsoft.com/office/drawing/2014/main" id="{D7057EA3-2CFC-4005-947A-BC892BF587E7}"/>
              </a:ext>
            </a:extLst>
          </p:cNvPr>
          <p:cNvSpPr/>
          <p:nvPr/>
        </p:nvSpPr>
        <p:spPr bwMode="auto">
          <a:xfrm>
            <a:off x="6282929" y="3894889"/>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タイムライン</a:t>
            </a:r>
          </a:p>
        </p:txBody>
      </p:sp>
      <p:sp>
        <p:nvSpPr>
          <p:cNvPr id="12" name="正方形/長方形 11">
            <a:extLst>
              <a:ext uri="{FF2B5EF4-FFF2-40B4-BE49-F238E27FC236}">
                <a16:creationId xmlns:a16="http://schemas.microsoft.com/office/drawing/2014/main" id="{FE17AE61-48F1-4A91-BE57-E16568E67AFA}"/>
              </a:ext>
            </a:extLst>
          </p:cNvPr>
          <p:cNvSpPr/>
          <p:nvPr/>
        </p:nvSpPr>
        <p:spPr bwMode="auto">
          <a:xfrm>
            <a:off x="9288260" y="3894889"/>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Project</a:t>
            </a:r>
            <a:r>
              <a:rPr kumimoji="1" lang="ja-JP" altLang="en-US" sz="3200" dirty="0">
                <a:gradFill>
                  <a:gsLst>
                    <a:gs pos="0">
                      <a:srgbClr val="FFFFFF"/>
                    </a:gs>
                    <a:gs pos="100000">
                      <a:srgbClr val="FFFFFF"/>
                    </a:gs>
                  </a:gsLst>
                  <a:lin ang="5400000" scaled="0"/>
                </a:gradFill>
                <a:ea typeface="Segoe UI" pitchFamily="34" charset="0"/>
                <a:cs typeface="Segoe UI" pitchFamily="34" charset="0"/>
              </a:rPr>
              <a:t> </a:t>
            </a:r>
            <a:r>
              <a:rPr kumimoji="1" lang="en-US" altLang="ja-JP" sz="3200" dirty="0">
                <a:gradFill>
                  <a:gsLst>
                    <a:gs pos="0">
                      <a:srgbClr val="FFFFFF"/>
                    </a:gs>
                    <a:gs pos="100000">
                      <a:srgbClr val="FFFFFF"/>
                    </a:gs>
                  </a:gsLst>
                  <a:lin ang="5400000" scaled="0"/>
                </a:gradFill>
                <a:ea typeface="Segoe UI" pitchFamily="34" charset="0"/>
                <a:cs typeface="Segoe UI" pitchFamily="34" charset="0"/>
              </a:rPr>
              <a:t>Rome</a:t>
            </a:r>
            <a:endParaRPr kumimoji="1" lang="ja-JP" alt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13" name="正方形/長方形 12">
            <a:extLst>
              <a:ext uri="{FF2B5EF4-FFF2-40B4-BE49-F238E27FC236}">
                <a16:creationId xmlns:a16="http://schemas.microsoft.com/office/drawing/2014/main" id="{E4080ACB-D8A0-4052-8E3E-75AEB4878F1D}"/>
              </a:ext>
            </a:extLst>
          </p:cNvPr>
          <p:cNvSpPr/>
          <p:nvPr/>
        </p:nvSpPr>
        <p:spPr bwMode="auto">
          <a:xfrm>
            <a:off x="272271" y="3894889"/>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WebSocket</a:t>
            </a:r>
            <a:endParaRPr kumimoji="1" lang="ja-JP" alt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14" name="正方形/長方形 13">
            <a:extLst>
              <a:ext uri="{FF2B5EF4-FFF2-40B4-BE49-F238E27FC236}">
                <a16:creationId xmlns:a16="http://schemas.microsoft.com/office/drawing/2014/main" id="{78B0FA9B-483F-4259-895F-7B134BFFAEE4}"/>
              </a:ext>
            </a:extLst>
          </p:cNvPr>
          <p:cNvSpPr/>
          <p:nvPr/>
        </p:nvSpPr>
        <p:spPr bwMode="auto">
          <a:xfrm>
            <a:off x="3277598" y="3894889"/>
            <a:ext cx="2883017" cy="1116762"/>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VoIP</a:t>
            </a:r>
            <a:endParaRPr kumimoji="1" lang="ja-JP" alt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16" name="テキスト ボックス 15">
            <a:extLst>
              <a:ext uri="{FF2B5EF4-FFF2-40B4-BE49-F238E27FC236}">
                <a16:creationId xmlns:a16="http://schemas.microsoft.com/office/drawing/2014/main" id="{57E3D4C1-3FA4-44D8-8CDA-1A1AE333C9F4}"/>
              </a:ext>
            </a:extLst>
          </p:cNvPr>
          <p:cNvSpPr txBox="1"/>
          <p:nvPr/>
        </p:nvSpPr>
        <p:spPr>
          <a:xfrm>
            <a:off x="272271" y="5317780"/>
            <a:ext cx="2226967" cy="738664"/>
          </a:xfrm>
          <a:prstGeom prst="rect">
            <a:avLst/>
          </a:prstGeom>
          <a:noFill/>
        </p:spPr>
        <p:txBody>
          <a:bodyPr wrap="square" lIns="182880" tIns="146304" rIns="182880" bIns="146304" rtlCol="0">
            <a:spAutoFit/>
          </a:bodyPr>
          <a:lstStyle/>
          <a:p>
            <a:pPr>
              <a:lnSpc>
                <a:spcPct val="90000"/>
              </a:lnSpc>
              <a:spcAft>
                <a:spcPts val="600"/>
              </a:spcAft>
            </a:pPr>
            <a:r>
              <a:rPr kumimoji="1" lang="en-US" altLang="ja-JP" sz="3200" dirty="0">
                <a:gradFill>
                  <a:gsLst>
                    <a:gs pos="2917">
                      <a:schemeClr val="tx1"/>
                    </a:gs>
                    <a:gs pos="30000">
                      <a:schemeClr val="tx1"/>
                    </a:gs>
                  </a:gsLst>
                  <a:lin ang="5400000" scaled="0"/>
                </a:gradFill>
              </a:rPr>
              <a:t>etc...</a:t>
            </a:r>
            <a:endParaRPr kumimoji="1" lang="ja-JP" altLang="en-US" sz="32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7903830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09A397B-CB2D-4226-BBD4-F4F5709848A3}"/>
              </a:ext>
            </a:extLst>
          </p:cNvPr>
          <p:cNvPicPr>
            <a:picLocks noChangeAspect="1"/>
          </p:cNvPicPr>
          <p:nvPr/>
        </p:nvPicPr>
        <p:blipFill>
          <a:blip r:embed="rId2"/>
          <a:stretch>
            <a:fillRect/>
          </a:stretch>
        </p:blipFill>
        <p:spPr>
          <a:xfrm>
            <a:off x="272272" y="1461061"/>
            <a:ext cx="3261548" cy="2527926"/>
          </a:xfrm>
          <a:prstGeom prst="rect">
            <a:avLst/>
          </a:prstGeom>
        </p:spPr>
      </p:pic>
      <p:sp>
        <p:nvSpPr>
          <p:cNvPr id="3" name="タイトル 2">
            <a:extLst>
              <a:ext uri="{FF2B5EF4-FFF2-40B4-BE49-F238E27FC236}">
                <a16:creationId xmlns:a16="http://schemas.microsoft.com/office/drawing/2014/main" id="{15224A66-C30D-41FD-980E-FE9D3AC43CAD}"/>
              </a:ext>
            </a:extLst>
          </p:cNvPr>
          <p:cNvSpPr>
            <a:spLocks noGrp="1"/>
          </p:cNvSpPr>
          <p:nvPr>
            <p:ph type="title"/>
          </p:nvPr>
        </p:nvSpPr>
        <p:spPr/>
        <p:txBody>
          <a:bodyPr/>
          <a:lstStyle/>
          <a:p>
            <a:r>
              <a:rPr lang="ja-JP" altLang="en-US" dirty="0"/>
              <a:t>最近追加されている機能の傾向</a:t>
            </a:r>
            <a:endParaRPr kumimoji="1" lang="ja-JP" altLang="en-US" dirty="0"/>
          </a:p>
        </p:txBody>
      </p:sp>
      <p:sp>
        <p:nvSpPr>
          <p:cNvPr id="4" name="正方形/長方形 3">
            <a:extLst>
              <a:ext uri="{FF2B5EF4-FFF2-40B4-BE49-F238E27FC236}">
                <a16:creationId xmlns:a16="http://schemas.microsoft.com/office/drawing/2014/main" id="{A45079E1-50AF-4B07-AE2A-AAB7BBC5D362}"/>
              </a:ext>
            </a:extLst>
          </p:cNvPr>
          <p:cNvSpPr/>
          <p:nvPr/>
        </p:nvSpPr>
        <p:spPr bwMode="auto">
          <a:xfrm>
            <a:off x="272272" y="4615889"/>
            <a:ext cx="5724837" cy="917575"/>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3200" dirty="0">
                <a:gradFill>
                  <a:gsLst>
                    <a:gs pos="0">
                      <a:srgbClr val="FFFFFF"/>
                    </a:gs>
                    <a:gs pos="100000">
                      <a:srgbClr val="FFFFFF"/>
                    </a:gs>
                  </a:gsLst>
                  <a:lin ang="5400000" scaled="0"/>
                </a:gradFill>
                <a:ea typeface="Segoe UI" pitchFamily="34" charset="0"/>
                <a:cs typeface="Segoe UI" pitchFamily="34" charset="0"/>
              </a:rPr>
              <a:t>3D</a:t>
            </a:r>
            <a:endParaRPr kumimoji="1" lang="ja-JP" alt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正方形/長方形 4">
            <a:extLst>
              <a:ext uri="{FF2B5EF4-FFF2-40B4-BE49-F238E27FC236}">
                <a16:creationId xmlns:a16="http://schemas.microsoft.com/office/drawing/2014/main" id="{1F2FFD48-9404-4E25-9DC2-D947B82E81A5}"/>
              </a:ext>
            </a:extLst>
          </p:cNvPr>
          <p:cNvSpPr/>
          <p:nvPr/>
        </p:nvSpPr>
        <p:spPr bwMode="auto">
          <a:xfrm>
            <a:off x="6509819" y="4615890"/>
            <a:ext cx="5724836" cy="917575"/>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デバイス間連携</a:t>
            </a:r>
          </a:p>
        </p:txBody>
      </p:sp>
      <p:pic>
        <p:nvPicPr>
          <p:cNvPr id="9" name="図 8">
            <a:extLst>
              <a:ext uri="{FF2B5EF4-FFF2-40B4-BE49-F238E27FC236}">
                <a16:creationId xmlns:a16="http://schemas.microsoft.com/office/drawing/2014/main" id="{649F4894-D419-4357-85EB-3E447453B5CA}"/>
              </a:ext>
            </a:extLst>
          </p:cNvPr>
          <p:cNvPicPr>
            <a:picLocks noChangeAspect="1"/>
          </p:cNvPicPr>
          <p:nvPr/>
        </p:nvPicPr>
        <p:blipFill>
          <a:blip r:embed="rId3"/>
          <a:stretch>
            <a:fillRect/>
          </a:stretch>
        </p:blipFill>
        <p:spPr>
          <a:xfrm>
            <a:off x="6509819" y="1374558"/>
            <a:ext cx="4243525" cy="2391284"/>
          </a:xfrm>
          <a:prstGeom prst="rect">
            <a:avLst/>
          </a:prstGeom>
        </p:spPr>
      </p:pic>
      <p:pic>
        <p:nvPicPr>
          <p:cNvPr id="11" name="図 10" descr="壁, 室内, 床, 天井 が含まれている画像&#10;&#10;非常に高い精度で生成された説明">
            <a:extLst>
              <a:ext uri="{FF2B5EF4-FFF2-40B4-BE49-F238E27FC236}">
                <a16:creationId xmlns:a16="http://schemas.microsoft.com/office/drawing/2014/main" id="{9F55093D-2ED9-4719-9CF4-F233C7E88D8F}"/>
              </a:ext>
            </a:extLst>
          </p:cNvPr>
          <p:cNvPicPr>
            <a:picLocks noChangeAspect="1"/>
          </p:cNvPicPr>
          <p:nvPr/>
        </p:nvPicPr>
        <p:blipFill>
          <a:blip r:embed="rId4"/>
          <a:stretch>
            <a:fillRect/>
          </a:stretch>
        </p:blipFill>
        <p:spPr>
          <a:xfrm>
            <a:off x="2188290" y="2473427"/>
            <a:ext cx="3808819" cy="2142461"/>
          </a:xfrm>
          <a:prstGeom prst="rect">
            <a:avLst/>
          </a:prstGeom>
        </p:spPr>
      </p:pic>
      <p:pic>
        <p:nvPicPr>
          <p:cNvPr id="12" name="図 11">
            <a:extLst>
              <a:ext uri="{FF2B5EF4-FFF2-40B4-BE49-F238E27FC236}">
                <a16:creationId xmlns:a16="http://schemas.microsoft.com/office/drawing/2014/main" id="{1BE99959-9BE8-4080-BADF-95D27D71E179}"/>
              </a:ext>
            </a:extLst>
          </p:cNvPr>
          <p:cNvPicPr>
            <a:picLocks noChangeAspect="1"/>
          </p:cNvPicPr>
          <p:nvPr/>
        </p:nvPicPr>
        <p:blipFill>
          <a:blip r:embed="rId5"/>
          <a:stretch>
            <a:fillRect/>
          </a:stretch>
        </p:blipFill>
        <p:spPr>
          <a:xfrm>
            <a:off x="8346643" y="2100617"/>
            <a:ext cx="3888012" cy="2515271"/>
          </a:xfrm>
          <a:prstGeom prst="rect">
            <a:avLst/>
          </a:prstGeom>
        </p:spPr>
      </p:pic>
    </p:spTree>
    <p:extLst>
      <p:ext uri="{BB962C8B-B14F-4D97-AF65-F5344CB8AC3E}">
        <p14:creationId xmlns:p14="http://schemas.microsoft.com/office/powerpoint/2010/main" val="38557097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E42ED6-1FE5-467C-A932-B91BD725793F}"/>
              </a:ext>
            </a:extLst>
          </p:cNvPr>
          <p:cNvSpPr>
            <a:spLocks noGrp="1"/>
          </p:cNvSpPr>
          <p:nvPr>
            <p:ph type="body" sz="quarter" idx="10"/>
          </p:nvPr>
        </p:nvSpPr>
        <p:spPr>
          <a:xfrm>
            <a:off x="0" y="3035597"/>
            <a:ext cx="12436475" cy="1846659"/>
          </a:xfrm>
        </p:spPr>
        <p:txBody>
          <a:bodyPr/>
          <a:lstStyle/>
          <a:p>
            <a:pPr marL="0" indent="0" algn="ctr">
              <a:buNone/>
            </a:pPr>
            <a:r>
              <a:rPr kumimoji="1" lang="ja-JP" altLang="en-US" sz="5400" dirty="0"/>
              <a:t>最近のデスクトップアプリで出来ることの共有</a:t>
            </a:r>
          </a:p>
        </p:txBody>
      </p:sp>
      <p:sp>
        <p:nvSpPr>
          <p:cNvPr id="3" name="Title 2">
            <a:extLst>
              <a:ext uri="{FF2B5EF4-FFF2-40B4-BE49-F238E27FC236}">
                <a16:creationId xmlns:a16="http://schemas.microsoft.com/office/drawing/2014/main" id="{6EAEFCDA-92B8-433B-AD2B-30FA0599170D}"/>
              </a:ext>
            </a:extLst>
          </p:cNvPr>
          <p:cNvSpPr>
            <a:spLocks noGrp="1"/>
          </p:cNvSpPr>
          <p:nvPr>
            <p:ph type="title"/>
          </p:nvPr>
        </p:nvSpPr>
        <p:spPr/>
        <p:txBody>
          <a:bodyPr/>
          <a:lstStyle/>
          <a:p>
            <a:r>
              <a:rPr lang="ja-JP" altLang="en-US" dirty="0"/>
              <a:t>本セッションのゴール</a:t>
            </a:r>
            <a:endParaRPr kumimoji="1" lang="ja-JP" altLang="en-US" dirty="0"/>
          </a:p>
        </p:txBody>
      </p:sp>
    </p:spTree>
    <p:extLst>
      <p:ext uri="{BB962C8B-B14F-4D97-AF65-F5344CB8AC3E}">
        <p14:creationId xmlns:p14="http://schemas.microsoft.com/office/powerpoint/2010/main" val="371585624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0D1DA5B8-72CE-4BC4-8930-9378DB897EF0}"/>
              </a:ext>
            </a:extLst>
          </p:cNvPr>
          <p:cNvPicPr>
            <a:picLocks noChangeAspect="1"/>
          </p:cNvPicPr>
          <p:nvPr/>
        </p:nvPicPr>
        <p:blipFill>
          <a:blip r:embed="rId2"/>
          <a:stretch>
            <a:fillRect/>
          </a:stretch>
        </p:blipFill>
        <p:spPr>
          <a:xfrm>
            <a:off x="272272" y="1461061"/>
            <a:ext cx="505941" cy="392139"/>
          </a:xfrm>
          <a:prstGeom prst="rect">
            <a:avLst/>
          </a:prstGeom>
        </p:spPr>
      </p:pic>
      <p:sp>
        <p:nvSpPr>
          <p:cNvPr id="3" name="タイトル 2">
            <a:extLst>
              <a:ext uri="{FF2B5EF4-FFF2-40B4-BE49-F238E27FC236}">
                <a16:creationId xmlns:a16="http://schemas.microsoft.com/office/drawing/2014/main" id="{15224A66-C30D-41FD-980E-FE9D3AC43CAD}"/>
              </a:ext>
            </a:extLst>
          </p:cNvPr>
          <p:cNvSpPr>
            <a:spLocks noGrp="1"/>
          </p:cNvSpPr>
          <p:nvPr>
            <p:ph type="title"/>
          </p:nvPr>
        </p:nvSpPr>
        <p:spPr/>
        <p:txBody>
          <a:bodyPr/>
          <a:lstStyle/>
          <a:p>
            <a:r>
              <a:rPr kumimoji="1" lang="ja-JP" altLang="en-US" dirty="0"/>
              <a:t>今回注目</a:t>
            </a:r>
          </a:p>
        </p:txBody>
      </p:sp>
      <p:sp>
        <p:nvSpPr>
          <p:cNvPr id="4" name="正方形/長方形 3">
            <a:extLst>
              <a:ext uri="{FF2B5EF4-FFF2-40B4-BE49-F238E27FC236}">
                <a16:creationId xmlns:a16="http://schemas.microsoft.com/office/drawing/2014/main" id="{A45079E1-50AF-4B07-AE2A-AAB7BBC5D362}"/>
              </a:ext>
            </a:extLst>
          </p:cNvPr>
          <p:cNvSpPr/>
          <p:nvPr/>
        </p:nvSpPr>
        <p:spPr bwMode="auto">
          <a:xfrm>
            <a:off x="272272" y="1992260"/>
            <a:ext cx="956118" cy="314925"/>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1200" dirty="0">
                <a:gradFill>
                  <a:gsLst>
                    <a:gs pos="0">
                      <a:srgbClr val="FFFFFF"/>
                    </a:gs>
                    <a:gs pos="100000">
                      <a:srgbClr val="FFFFFF"/>
                    </a:gs>
                  </a:gsLst>
                  <a:lin ang="5400000" scaled="0"/>
                </a:gradFill>
                <a:ea typeface="Segoe UI" pitchFamily="34" charset="0"/>
                <a:cs typeface="Segoe UI" pitchFamily="34" charset="0"/>
              </a:rPr>
              <a:t>3D</a:t>
            </a:r>
            <a:endParaRPr kumimoji="1" lang="ja-JP" altLang="en-US" sz="1200" dirty="0">
              <a:gradFill>
                <a:gsLst>
                  <a:gs pos="0">
                    <a:srgbClr val="FFFFFF"/>
                  </a:gs>
                  <a:gs pos="100000">
                    <a:srgbClr val="FFFFFF"/>
                  </a:gs>
                </a:gsLst>
                <a:lin ang="5400000" scaled="0"/>
              </a:gradFill>
              <a:ea typeface="Segoe UI" pitchFamily="34" charset="0"/>
              <a:cs typeface="Segoe UI" pitchFamily="34" charset="0"/>
            </a:endParaRPr>
          </a:p>
        </p:txBody>
      </p:sp>
      <p:sp>
        <p:nvSpPr>
          <p:cNvPr id="5" name="正方形/長方形 4">
            <a:extLst>
              <a:ext uri="{FF2B5EF4-FFF2-40B4-BE49-F238E27FC236}">
                <a16:creationId xmlns:a16="http://schemas.microsoft.com/office/drawing/2014/main" id="{1F2FFD48-9404-4E25-9DC2-D947B82E81A5}"/>
              </a:ext>
            </a:extLst>
          </p:cNvPr>
          <p:cNvSpPr/>
          <p:nvPr/>
        </p:nvSpPr>
        <p:spPr bwMode="auto">
          <a:xfrm>
            <a:off x="1603639" y="5009919"/>
            <a:ext cx="9639824" cy="917575"/>
          </a:xfrm>
          <a:prstGeom prst="rect">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デバイス間連携</a:t>
            </a:r>
          </a:p>
        </p:txBody>
      </p:sp>
      <p:pic>
        <p:nvPicPr>
          <p:cNvPr id="9" name="図 8">
            <a:extLst>
              <a:ext uri="{FF2B5EF4-FFF2-40B4-BE49-F238E27FC236}">
                <a16:creationId xmlns:a16="http://schemas.microsoft.com/office/drawing/2014/main" id="{649F4894-D419-4357-85EB-3E447453B5CA}"/>
              </a:ext>
            </a:extLst>
          </p:cNvPr>
          <p:cNvPicPr>
            <a:picLocks noChangeAspect="1"/>
          </p:cNvPicPr>
          <p:nvPr/>
        </p:nvPicPr>
        <p:blipFill>
          <a:blip r:embed="rId3"/>
          <a:stretch>
            <a:fillRect/>
          </a:stretch>
        </p:blipFill>
        <p:spPr>
          <a:xfrm>
            <a:off x="1603638" y="1992260"/>
            <a:ext cx="5075139" cy="2859910"/>
          </a:xfrm>
          <a:prstGeom prst="rect">
            <a:avLst/>
          </a:prstGeom>
        </p:spPr>
      </p:pic>
      <p:pic>
        <p:nvPicPr>
          <p:cNvPr id="11" name="図 10" descr="壁, 室内, 床, 天井 が含まれている画像&#10;&#10;非常に高い精度で生成された説明">
            <a:extLst>
              <a:ext uri="{FF2B5EF4-FFF2-40B4-BE49-F238E27FC236}">
                <a16:creationId xmlns:a16="http://schemas.microsoft.com/office/drawing/2014/main" id="{9F55093D-2ED9-4719-9CF4-F233C7E88D8F}"/>
              </a:ext>
            </a:extLst>
          </p:cNvPr>
          <p:cNvPicPr>
            <a:picLocks noChangeAspect="1"/>
          </p:cNvPicPr>
          <p:nvPr/>
        </p:nvPicPr>
        <p:blipFill>
          <a:blip r:embed="rId4"/>
          <a:stretch>
            <a:fillRect/>
          </a:stretch>
        </p:blipFill>
        <p:spPr>
          <a:xfrm>
            <a:off x="410697" y="1532308"/>
            <a:ext cx="817693" cy="459952"/>
          </a:xfrm>
          <a:prstGeom prst="rect">
            <a:avLst/>
          </a:prstGeom>
        </p:spPr>
      </p:pic>
      <p:pic>
        <p:nvPicPr>
          <p:cNvPr id="12" name="図 11">
            <a:extLst>
              <a:ext uri="{FF2B5EF4-FFF2-40B4-BE49-F238E27FC236}">
                <a16:creationId xmlns:a16="http://schemas.microsoft.com/office/drawing/2014/main" id="{1BE99959-9BE8-4080-BADF-95D27D71E179}"/>
              </a:ext>
            </a:extLst>
          </p:cNvPr>
          <p:cNvPicPr>
            <a:picLocks noChangeAspect="1"/>
          </p:cNvPicPr>
          <p:nvPr/>
        </p:nvPicPr>
        <p:blipFill>
          <a:blip r:embed="rId5"/>
          <a:stretch>
            <a:fillRect/>
          </a:stretch>
        </p:blipFill>
        <p:spPr>
          <a:xfrm>
            <a:off x="6817202" y="1992260"/>
            <a:ext cx="4426260" cy="2863480"/>
          </a:xfrm>
          <a:prstGeom prst="rect">
            <a:avLst/>
          </a:prstGeom>
        </p:spPr>
      </p:pic>
    </p:spTree>
    <p:extLst>
      <p:ext uri="{BB962C8B-B14F-4D97-AF65-F5344CB8AC3E}">
        <p14:creationId xmlns:p14="http://schemas.microsoft.com/office/powerpoint/2010/main" val="3161491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91BA6D9-F642-40FB-8C4D-6D8413BC9E68}"/>
              </a:ext>
            </a:extLst>
          </p:cNvPr>
          <p:cNvSpPr>
            <a:spLocks noGrp="1"/>
          </p:cNvSpPr>
          <p:nvPr>
            <p:ph type="title"/>
          </p:nvPr>
        </p:nvSpPr>
        <p:spPr>
          <a:xfrm>
            <a:off x="274638" y="2125662"/>
            <a:ext cx="11887200" cy="1181862"/>
          </a:xfrm>
        </p:spPr>
        <p:txBody>
          <a:bodyPr/>
          <a:lstStyle/>
          <a:p>
            <a:r>
              <a:rPr kumimoji="1" lang="ja-JP" altLang="en-US" dirty="0"/>
              <a:t>デバイス間連携</a:t>
            </a:r>
            <a:endParaRPr kumimoji="1" lang="ja-JP" altLang="en-US" sz="4800" dirty="0"/>
          </a:p>
        </p:txBody>
      </p:sp>
      <p:sp>
        <p:nvSpPr>
          <p:cNvPr id="5" name="テキスト プレースホルダー 4">
            <a:extLst>
              <a:ext uri="{FF2B5EF4-FFF2-40B4-BE49-F238E27FC236}">
                <a16:creationId xmlns:a16="http://schemas.microsoft.com/office/drawing/2014/main" id="{45BA506D-788B-480B-9F14-07A2991E2FD8}"/>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2829542638"/>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F10D1825-045A-4FC9-B5EC-0AB1C19698BA}"/>
              </a:ext>
            </a:extLst>
          </p:cNvPr>
          <p:cNvSpPr>
            <a:spLocks noGrp="1"/>
          </p:cNvSpPr>
          <p:nvPr>
            <p:ph type="body" sz="quarter" idx="10"/>
          </p:nvPr>
        </p:nvSpPr>
        <p:spPr>
          <a:xfrm>
            <a:off x="274638" y="1212850"/>
            <a:ext cx="11887200" cy="4031873"/>
          </a:xfrm>
        </p:spPr>
        <p:txBody>
          <a:bodyPr/>
          <a:lstStyle/>
          <a:p>
            <a:r>
              <a:rPr lang="ja-JP" altLang="en-US" dirty="0"/>
              <a:t>ユーザーのアクティビティを時系列で確認</a:t>
            </a:r>
            <a:endParaRPr lang="en-US" altLang="ja-JP" dirty="0"/>
          </a:p>
          <a:p>
            <a:r>
              <a:rPr lang="ja-JP" altLang="en-US" dirty="0"/>
              <a:t>レイアウトは </a:t>
            </a:r>
            <a:r>
              <a:rPr lang="en-US" altLang="ja-JP" dirty="0" err="1"/>
              <a:t>AdaptiveCard</a:t>
            </a:r>
            <a:r>
              <a:rPr lang="en-US" altLang="ja-JP" dirty="0"/>
              <a:t> </a:t>
            </a:r>
            <a:r>
              <a:rPr lang="ja-JP" altLang="en-US" dirty="0"/>
              <a:t>で作成</a:t>
            </a:r>
            <a:br>
              <a:rPr lang="en-US" altLang="ja-JP" dirty="0"/>
            </a:br>
            <a:r>
              <a:rPr lang="en-US" altLang="ja-JP" sz="3200" dirty="0">
                <a:hlinkClick r:id="rId2"/>
              </a:rPr>
              <a:t>https://adaptivecards.io/</a:t>
            </a:r>
            <a:endParaRPr lang="en-US" altLang="ja-JP" sz="3200" dirty="0"/>
          </a:p>
          <a:p>
            <a:r>
              <a:rPr kumimoji="1" lang="ja-JP" altLang="en-US" dirty="0"/>
              <a:t>タイムラインをタップすると任意の </a:t>
            </a:r>
            <a:r>
              <a:rPr kumimoji="1" lang="en-US" altLang="ja-JP" dirty="0"/>
              <a:t>URL </a:t>
            </a:r>
            <a:r>
              <a:rPr kumimoji="1" lang="ja-JP" altLang="en-US" dirty="0"/>
              <a:t>を起動</a:t>
            </a:r>
            <a:br>
              <a:rPr kumimoji="1" lang="en-US" altLang="ja-JP" dirty="0"/>
            </a:br>
            <a:r>
              <a:rPr kumimoji="1" lang="ja-JP" altLang="en-US" dirty="0"/>
              <a:t>→ </a:t>
            </a:r>
            <a:r>
              <a:rPr lang="ja-JP" altLang="en-US" dirty="0"/>
              <a:t>アプリがプロトコル（</a:t>
            </a:r>
            <a:r>
              <a:rPr lang="en-US" altLang="ja-JP" dirty="0"/>
              <a:t>my-app:</a:t>
            </a:r>
            <a:r>
              <a:rPr lang="ja-JP" altLang="en-US" dirty="0"/>
              <a:t>～ などで起動する仕組み）に対応していればアプリが起動</a:t>
            </a:r>
            <a:endParaRPr kumimoji="1" lang="ja-JP" altLang="en-US" dirty="0"/>
          </a:p>
        </p:txBody>
      </p:sp>
      <p:sp>
        <p:nvSpPr>
          <p:cNvPr id="3" name="タイトル 2">
            <a:extLst>
              <a:ext uri="{FF2B5EF4-FFF2-40B4-BE49-F238E27FC236}">
                <a16:creationId xmlns:a16="http://schemas.microsoft.com/office/drawing/2014/main" id="{A06F30AD-E831-4C48-81BB-70FD8AC22B4C}"/>
              </a:ext>
            </a:extLst>
          </p:cNvPr>
          <p:cNvSpPr>
            <a:spLocks noGrp="1"/>
          </p:cNvSpPr>
          <p:nvPr>
            <p:ph type="title"/>
          </p:nvPr>
        </p:nvSpPr>
        <p:spPr/>
        <p:txBody>
          <a:bodyPr/>
          <a:lstStyle/>
          <a:p>
            <a:r>
              <a:rPr lang="ja-JP" altLang="en-US" dirty="0"/>
              <a:t>タイムライン</a:t>
            </a:r>
            <a:endParaRPr kumimoji="1" lang="ja-JP" altLang="en-US" dirty="0"/>
          </a:p>
        </p:txBody>
      </p:sp>
    </p:spTree>
    <p:extLst>
      <p:ext uri="{BB962C8B-B14F-4D97-AF65-F5344CB8AC3E}">
        <p14:creationId xmlns:p14="http://schemas.microsoft.com/office/powerpoint/2010/main" val="225046464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FE2927FE-1478-43B2-8D76-F82042DF5621}"/>
              </a:ext>
            </a:extLst>
          </p:cNvPr>
          <p:cNvSpPr>
            <a:spLocks noGrp="1"/>
          </p:cNvSpPr>
          <p:nvPr>
            <p:ph type="body" sz="quarter" idx="10"/>
          </p:nvPr>
        </p:nvSpPr>
        <p:spPr>
          <a:xfrm>
            <a:off x="274638" y="1212850"/>
            <a:ext cx="11887200" cy="800219"/>
          </a:xfrm>
        </p:spPr>
        <p:txBody>
          <a:bodyPr/>
          <a:lstStyle/>
          <a:p>
            <a:pPr marL="0" indent="0">
              <a:buNone/>
            </a:pPr>
            <a:r>
              <a:rPr kumimoji="1" lang="en-US" altLang="ja-JP" dirty="0"/>
              <a:t>NuGet </a:t>
            </a:r>
            <a:r>
              <a:rPr kumimoji="1" lang="ja-JP" altLang="en-US" dirty="0"/>
              <a:t>で </a:t>
            </a:r>
            <a:r>
              <a:rPr kumimoji="1" lang="en-US" altLang="ja-JP" dirty="0"/>
              <a:t>JSON </a:t>
            </a:r>
            <a:r>
              <a:rPr kumimoji="1" lang="ja-JP" altLang="en-US" dirty="0"/>
              <a:t>をタイプセーフに組むライブラリや</a:t>
            </a:r>
          </a:p>
        </p:txBody>
      </p:sp>
      <p:sp>
        <p:nvSpPr>
          <p:cNvPr id="2" name="タイトル 1">
            <a:extLst>
              <a:ext uri="{FF2B5EF4-FFF2-40B4-BE49-F238E27FC236}">
                <a16:creationId xmlns:a16="http://schemas.microsoft.com/office/drawing/2014/main" id="{478E6986-9EEE-4C3B-96BF-7921428F39FB}"/>
              </a:ext>
            </a:extLst>
          </p:cNvPr>
          <p:cNvSpPr>
            <a:spLocks noGrp="1"/>
          </p:cNvSpPr>
          <p:nvPr>
            <p:ph type="title"/>
          </p:nvPr>
        </p:nvSpPr>
        <p:spPr/>
        <p:txBody>
          <a:bodyPr/>
          <a:lstStyle/>
          <a:p>
            <a:r>
              <a:rPr kumimoji="1" lang="en-US" altLang="ja-JP" dirty="0" err="1"/>
              <a:t>AdaptiveCards</a:t>
            </a:r>
            <a:endParaRPr kumimoji="1" lang="ja-JP" altLang="en-US" dirty="0"/>
          </a:p>
        </p:txBody>
      </p:sp>
      <p:pic>
        <p:nvPicPr>
          <p:cNvPr id="4" name="図 3">
            <a:extLst>
              <a:ext uri="{FF2B5EF4-FFF2-40B4-BE49-F238E27FC236}">
                <a16:creationId xmlns:a16="http://schemas.microsoft.com/office/drawing/2014/main" id="{97A9D1DC-36AB-44EA-A240-165E6C80A985}"/>
              </a:ext>
            </a:extLst>
          </p:cNvPr>
          <p:cNvPicPr>
            <a:picLocks noChangeAspect="1"/>
          </p:cNvPicPr>
          <p:nvPr/>
        </p:nvPicPr>
        <p:blipFill>
          <a:blip r:embed="rId2"/>
          <a:stretch>
            <a:fillRect/>
          </a:stretch>
        </p:blipFill>
        <p:spPr>
          <a:xfrm>
            <a:off x="274638" y="2013069"/>
            <a:ext cx="7400925" cy="1685925"/>
          </a:xfrm>
          <a:prstGeom prst="rect">
            <a:avLst/>
          </a:prstGeom>
          <a:ln>
            <a:noFill/>
          </a:ln>
          <a:effectLst>
            <a:outerShdw blurRad="292100" dist="139700" dir="2700000" algn="tl" rotWithShape="0">
              <a:srgbClr val="333333">
                <a:alpha val="65000"/>
              </a:srgbClr>
            </a:outerShdw>
          </a:effectLst>
        </p:spPr>
      </p:pic>
      <p:sp>
        <p:nvSpPr>
          <p:cNvPr id="6" name="テキスト プレースホルダー 4">
            <a:extLst>
              <a:ext uri="{FF2B5EF4-FFF2-40B4-BE49-F238E27FC236}">
                <a16:creationId xmlns:a16="http://schemas.microsoft.com/office/drawing/2014/main" id="{570C3DB9-F940-4594-A8BC-D772EC19270C}"/>
              </a:ext>
            </a:extLst>
          </p:cNvPr>
          <p:cNvSpPr txBox="1">
            <a:spLocks/>
          </p:cNvSpPr>
          <p:nvPr/>
        </p:nvSpPr>
        <p:spPr>
          <a:xfrm>
            <a:off x="274638" y="3991407"/>
            <a:ext cx="11887200" cy="800219"/>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4000" kern="1200" spc="0" baseline="0">
                <a:gradFill>
                  <a:gsLst>
                    <a:gs pos="1250">
                      <a:schemeClr val="tx1"/>
                    </a:gs>
                    <a:gs pos="100000">
                      <a:schemeClr val="tx1"/>
                    </a:gs>
                  </a:gsLst>
                  <a:lin ang="5400000" scaled="0"/>
                </a:gradFill>
                <a:latin typeface="+mn-lt"/>
                <a:ea typeface="+mn-ea"/>
                <a:cs typeface="+mn-cs"/>
              </a:defRPr>
            </a:lvl1pPr>
            <a:lvl2pPr marL="584200" marR="0" indent="-241300" algn="l" defTabSz="932742" rtl="0" eaLnBrk="1" fontAlgn="auto" latinLnBrk="0" hangingPunct="1">
              <a:lnSpc>
                <a:spcPct val="100000"/>
              </a:lnSpc>
              <a:spcBef>
                <a:spcPts val="600"/>
              </a:spcBef>
              <a:spcAft>
                <a:spcPts val="0"/>
              </a:spcAft>
              <a:buClrTx/>
              <a:buSzPct val="90000"/>
              <a:buFont typeface="Arial" pitchFamily="34" charset="0"/>
              <a:buChar char="•"/>
              <a:tabLst>
                <a:tab pos="1349375" algn="l"/>
              </a:tabLst>
              <a:defRPr kumimoji="1" sz="28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100000"/>
              </a:lnSpc>
              <a:spcBef>
                <a:spcPts val="600"/>
              </a:spcBef>
              <a:spcAft>
                <a:spcPts val="0"/>
              </a:spcAft>
              <a:buClrTx/>
              <a:buSzPct val="90000"/>
              <a:buFont typeface="Arial" pitchFamily="34" charset="0"/>
              <a:buChar char="•"/>
              <a:tabLst/>
              <a:defRPr kumimoji="1"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marL="0" indent="0">
              <a:buFont typeface="Arial" pitchFamily="34" charset="0"/>
              <a:buNone/>
            </a:pPr>
            <a:r>
              <a:rPr lang="ja-JP" altLang="en-US" dirty="0"/>
              <a:t>アプリ内でレンダリングするコントロールが入手可能</a:t>
            </a:r>
          </a:p>
        </p:txBody>
      </p:sp>
      <p:pic>
        <p:nvPicPr>
          <p:cNvPr id="7" name="図 6">
            <a:extLst>
              <a:ext uri="{FF2B5EF4-FFF2-40B4-BE49-F238E27FC236}">
                <a16:creationId xmlns:a16="http://schemas.microsoft.com/office/drawing/2014/main" id="{CE8FE71E-606A-49AA-80ED-E31FE888171A}"/>
              </a:ext>
            </a:extLst>
          </p:cNvPr>
          <p:cNvPicPr>
            <a:picLocks noChangeAspect="1"/>
          </p:cNvPicPr>
          <p:nvPr/>
        </p:nvPicPr>
        <p:blipFill>
          <a:blip r:embed="rId3"/>
          <a:stretch>
            <a:fillRect/>
          </a:stretch>
        </p:blipFill>
        <p:spPr>
          <a:xfrm>
            <a:off x="274638" y="4853419"/>
            <a:ext cx="7400925" cy="1647825"/>
          </a:xfrm>
          <a:prstGeom prst="rect">
            <a:avLst/>
          </a:prstGeom>
          <a:ln>
            <a:noFill/>
          </a:ln>
          <a:effectLst>
            <a:outerShdw blurRad="292100" dist="139700" dir="2700000" algn="tl" rotWithShape="0">
              <a:srgbClr val="333333">
                <a:alpha val="65000"/>
              </a:srgbClr>
            </a:outerShdw>
          </a:effectLst>
        </p:spPr>
      </p:pic>
      <p:sp>
        <p:nvSpPr>
          <p:cNvPr id="8" name="正方形/長方形 7">
            <a:extLst>
              <a:ext uri="{FF2B5EF4-FFF2-40B4-BE49-F238E27FC236}">
                <a16:creationId xmlns:a16="http://schemas.microsoft.com/office/drawing/2014/main" id="{A02F4A2E-6791-4C90-84D9-823CE57D03D9}"/>
              </a:ext>
            </a:extLst>
          </p:cNvPr>
          <p:cNvSpPr/>
          <p:nvPr/>
        </p:nvSpPr>
        <p:spPr bwMode="auto">
          <a:xfrm>
            <a:off x="7853185" y="4862615"/>
            <a:ext cx="4385145" cy="1647825"/>
          </a:xfrm>
          <a:prstGeom prst="rect">
            <a:avLst/>
          </a:prstGeom>
          <a:solidFill>
            <a:schemeClr val="accent3"/>
          </a:solidFill>
          <a:ln>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en-US" altLang="ja-JP" sz="2800" dirty="0">
                <a:gradFill>
                  <a:gsLst>
                    <a:gs pos="0">
                      <a:srgbClr val="FFFFFF"/>
                    </a:gs>
                    <a:gs pos="100000">
                      <a:srgbClr val="FFFFFF"/>
                    </a:gs>
                  </a:gsLst>
                  <a:lin ang="5400000" scaled="0"/>
                </a:gradFill>
                <a:ea typeface="Segoe UI" pitchFamily="34" charset="0"/>
                <a:cs typeface="Segoe UI" pitchFamily="34" charset="0"/>
              </a:rPr>
              <a:t>Android</a:t>
            </a:r>
            <a:r>
              <a:rPr kumimoji="1" lang="ja-JP" altLang="en-US" sz="2800" dirty="0" err="1">
                <a:gradFill>
                  <a:gsLst>
                    <a:gs pos="0">
                      <a:srgbClr val="FFFFFF"/>
                    </a:gs>
                    <a:gs pos="100000">
                      <a:srgbClr val="FFFFFF"/>
                    </a:gs>
                  </a:gsLst>
                  <a:lin ang="5400000" scaled="0"/>
                </a:gradFill>
                <a:ea typeface="Segoe UI" pitchFamily="34" charset="0"/>
                <a:cs typeface="Segoe UI" pitchFamily="34" charset="0"/>
              </a:rPr>
              <a:t>、</a:t>
            </a:r>
            <a:r>
              <a:rPr kumimoji="1" lang="en-US" altLang="ja-JP" sz="2800" dirty="0">
                <a:gradFill>
                  <a:gsLst>
                    <a:gs pos="0">
                      <a:srgbClr val="FFFFFF"/>
                    </a:gs>
                    <a:gs pos="100000">
                      <a:srgbClr val="FFFFFF"/>
                    </a:gs>
                  </a:gsLst>
                  <a:lin ang="5400000" scaled="0"/>
                </a:gradFill>
                <a:ea typeface="Segoe UI" pitchFamily="34" charset="0"/>
                <a:cs typeface="Segoe UI" pitchFamily="34" charset="0"/>
              </a:rPr>
              <a:t>iOS</a:t>
            </a:r>
            <a:r>
              <a:rPr kumimoji="1" lang="ja-JP" altLang="en-US" sz="2800" dirty="0" err="1">
                <a:gradFill>
                  <a:gsLst>
                    <a:gs pos="0">
                      <a:srgbClr val="FFFFFF"/>
                    </a:gs>
                    <a:gs pos="100000">
                      <a:srgbClr val="FFFFFF"/>
                    </a:gs>
                  </a:gsLst>
                  <a:lin ang="5400000" scaled="0"/>
                </a:gradFill>
                <a:ea typeface="Segoe UI" pitchFamily="34" charset="0"/>
                <a:cs typeface="Segoe UI" pitchFamily="34" charset="0"/>
              </a:rPr>
              <a:t>、</a:t>
            </a:r>
            <a:r>
              <a:rPr kumimoji="1" lang="en-US" altLang="ja-JP" sz="2800" dirty="0">
                <a:gradFill>
                  <a:gsLst>
                    <a:gs pos="0">
                      <a:srgbClr val="FFFFFF"/>
                    </a:gs>
                    <a:gs pos="100000">
                      <a:srgbClr val="FFFFFF"/>
                    </a:gs>
                  </a:gsLst>
                  <a:lin ang="5400000" scaled="0"/>
                </a:gradFill>
                <a:ea typeface="Segoe UI" pitchFamily="34" charset="0"/>
                <a:cs typeface="Segoe UI" pitchFamily="34" charset="0"/>
              </a:rPr>
              <a:t>HTML</a:t>
            </a:r>
            <a:r>
              <a:rPr kumimoji="1" lang="ja-JP" altLang="en-US" sz="2800" dirty="0" err="1">
                <a:gradFill>
                  <a:gsLst>
                    <a:gs pos="0">
                      <a:srgbClr val="FFFFFF"/>
                    </a:gs>
                    <a:gs pos="100000">
                      <a:srgbClr val="FFFFFF"/>
                    </a:gs>
                  </a:gsLst>
                  <a:lin ang="5400000" scaled="0"/>
                </a:gradFill>
                <a:ea typeface="Segoe UI" pitchFamily="34" charset="0"/>
                <a:cs typeface="Segoe UI" pitchFamily="34" charset="0"/>
              </a:rPr>
              <a:t>、</a:t>
            </a:r>
            <a:r>
              <a:rPr kumimoji="1" lang="en-US" altLang="ja-JP" sz="2800" dirty="0">
                <a:gradFill>
                  <a:gsLst>
                    <a:gs pos="0">
                      <a:srgbClr val="FFFFFF"/>
                    </a:gs>
                    <a:gs pos="100000">
                      <a:srgbClr val="FFFFFF"/>
                    </a:gs>
                  </a:gsLst>
                  <a:lin ang="5400000" scaled="0"/>
                </a:gradFill>
                <a:ea typeface="Segoe UI" pitchFamily="34" charset="0"/>
                <a:cs typeface="Segoe UI" pitchFamily="34" charset="0"/>
              </a:rPr>
              <a:t>WPF </a:t>
            </a:r>
            <a:r>
              <a:rPr kumimoji="1" lang="ja-JP" altLang="en-US" sz="2800" dirty="0">
                <a:gradFill>
                  <a:gsLst>
                    <a:gs pos="0">
                      <a:srgbClr val="FFFFFF"/>
                    </a:gs>
                    <a:gs pos="100000">
                      <a:srgbClr val="FFFFFF"/>
                    </a:gs>
                  </a:gsLst>
                  <a:lin ang="5400000" scaled="0"/>
                </a:gradFill>
                <a:ea typeface="Segoe UI" pitchFamily="34" charset="0"/>
                <a:cs typeface="Segoe UI" pitchFamily="34" charset="0"/>
              </a:rPr>
              <a:t>版もある</a:t>
            </a:r>
          </a:p>
        </p:txBody>
      </p:sp>
    </p:spTree>
    <p:extLst>
      <p:ext uri="{BB962C8B-B14F-4D97-AF65-F5344CB8AC3E}">
        <p14:creationId xmlns:p14="http://schemas.microsoft.com/office/powerpoint/2010/main" val="1558051566"/>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7E26BE1-57AD-4255-A6CE-5D8DCCE5596E}"/>
              </a:ext>
            </a:extLst>
          </p:cNvPr>
          <p:cNvSpPr>
            <a:spLocks noGrp="1"/>
          </p:cNvSpPr>
          <p:nvPr>
            <p:ph type="title"/>
          </p:nvPr>
        </p:nvSpPr>
        <p:spPr/>
        <p:txBody>
          <a:bodyPr/>
          <a:lstStyle/>
          <a:p>
            <a:r>
              <a:rPr kumimoji="1" lang="ja-JP" altLang="en-US" dirty="0"/>
              <a:t>タイムライン</a:t>
            </a:r>
          </a:p>
        </p:txBody>
      </p:sp>
      <p:sp>
        <p:nvSpPr>
          <p:cNvPr id="4" name="テキスト プレースホルダー 3">
            <a:extLst>
              <a:ext uri="{FF2B5EF4-FFF2-40B4-BE49-F238E27FC236}">
                <a16:creationId xmlns:a16="http://schemas.microsoft.com/office/drawing/2014/main" id="{57B929AE-125A-4711-9A6F-B047064B7D67}"/>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3916682921"/>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CE32F35-5EE1-4A51-B06B-9FA3C1576EA0}"/>
              </a:ext>
            </a:extLst>
          </p:cNvPr>
          <p:cNvSpPr>
            <a:spLocks noGrp="1"/>
          </p:cNvSpPr>
          <p:nvPr>
            <p:ph type="title"/>
          </p:nvPr>
        </p:nvSpPr>
        <p:spPr/>
        <p:txBody>
          <a:bodyPr/>
          <a:lstStyle/>
          <a:p>
            <a:r>
              <a:rPr kumimoji="1" lang="en-US" altLang="ja-JP" dirty="0"/>
              <a:t>Project Rome</a:t>
            </a:r>
            <a:endParaRPr kumimoji="1" lang="ja-JP" altLang="en-US" dirty="0"/>
          </a:p>
        </p:txBody>
      </p:sp>
      <p:sp>
        <p:nvSpPr>
          <p:cNvPr id="5" name="正方形/長方形 4">
            <a:extLst>
              <a:ext uri="{FF2B5EF4-FFF2-40B4-BE49-F238E27FC236}">
                <a16:creationId xmlns:a16="http://schemas.microsoft.com/office/drawing/2014/main" id="{172C4F35-D4EF-4392-BAB3-BB3E313A62A8}"/>
              </a:ext>
            </a:extLst>
          </p:cNvPr>
          <p:cNvSpPr/>
          <p:nvPr/>
        </p:nvSpPr>
        <p:spPr>
          <a:xfrm>
            <a:off x="110680" y="6514585"/>
            <a:ext cx="7445921" cy="369332"/>
          </a:xfrm>
          <a:prstGeom prst="rect">
            <a:avLst/>
          </a:prstGeom>
        </p:spPr>
        <p:txBody>
          <a:bodyPr wrap="square">
            <a:spAutoFit/>
          </a:bodyPr>
          <a:lstStyle/>
          <a:p>
            <a:r>
              <a:rPr lang="ja-JP" altLang="en-US" dirty="0"/>
              <a:t>https://developer.microsoft.com/ja-jp/windows/project-rome</a:t>
            </a:r>
          </a:p>
        </p:txBody>
      </p:sp>
      <p:pic>
        <p:nvPicPr>
          <p:cNvPr id="6" name="図 5">
            <a:extLst>
              <a:ext uri="{FF2B5EF4-FFF2-40B4-BE49-F238E27FC236}">
                <a16:creationId xmlns:a16="http://schemas.microsoft.com/office/drawing/2014/main" id="{1D7F42DE-4B41-4E2F-B8DB-D5AAA6E176A5}"/>
              </a:ext>
            </a:extLst>
          </p:cNvPr>
          <p:cNvPicPr>
            <a:picLocks noChangeAspect="1"/>
          </p:cNvPicPr>
          <p:nvPr/>
        </p:nvPicPr>
        <p:blipFill>
          <a:blip r:embed="rId2"/>
          <a:stretch>
            <a:fillRect/>
          </a:stretch>
        </p:blipFill>
        <p:spPr>
          <a:xfrm>
            <a:off x="947213" y="1309975"/>
            <a:ext cx="10542048" cy="5107484"/>
          </a:xfrm>
          <a:prstGeom prst="rect">
            <a:avLst/>
          </a:prstGeom>
        </p:spPr>
      </p:pic>
    </p:spTree>
    <p:extLst>
      <p:ext uri="{BB962C8B-B14F-4D97-AF65-F5344CB8AC3E}">
        <p14:creationId xmlns:p14="http://schemas.microsoft.com/office/powerpoint/2010/main" val="321356136"/>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0197E36-A90F-49FB-B817-67965C6A0A6B}"/>
              </a:ext>
            </a:extLst>
          </p:cNvPr>
          <p:cNvSpPr>
            <a:spLocks noGrp="1"/>
          </p:cNvSpPr>
          <p:nvPr>
            <p:ph type="body" sz="quarter" idx="10"/>
          </p:nvPr>
        </p:nvSpPr>
        <p:spPr>
          <a:xfrm>
            <a:off x="274638" y="1212850"/>
            <a:ext cx="11887200" cy="1415772"/>
          </a:xfrm>
        </p:spPr>
        <p:txBody>
          <a:bodyPr/>
          <a:lstStyle/>
          <a:p>
            <a:pPr marL="0" indent="0">
              <a:buNone/>
            </a:pPr>
            <a:r>
              <a:rPr kumimoji="1" lang="ja-JP" altLang="en-US" dirty="0"/>
              <a:t>複数デバイス（</a:t>
            </a:r>
            <a:r>
              <a:rPr kumimoji="1" lang="en-US" altLang="ja-JP" dirty="0"/>
              <a:t>Windows</a:t>
            </a:r>
            <a:r>
              <a:rPr kumimoji="1" lang="ja-JP" altLang="en-US" dirty="0" err="1"/>
              <a:t>、</a:t>
            </a:r>
            <a:r>
              <a:rPr kumimoji="1" lang="en-US" altLang="ja-JP" dirty="0"/>
              <a:t>Android</a:t>
            </a:r>
            <a:r>
              <a:rPr kumimoji="1" lang="ja-JP" altLang="en-US" dirty="0" err="1"/>
              <a:t>、</a:t>
            </a:r>
            <a:r>
              <a:rPr kumimoji="1" lang="en-US" altLang="ja-JP" dirty="0"/>
              <a:t>iOS</a:t>
            </a:r>
            <a:r>
              <a:rPr kumimoji="1" lang="ja-JP" altLang="en-US" dirty="0" err="1"/>
              <a:t>、</a:t>
            </a:r>
            <a:r>
              <a:rPr kumimoji="1" lang="en-US" altLang="ja-JP" dirty="0"/>
              <a:t>etc...</a:t>
            </a:r>
            <a:r>
              <a:rPr kumimoji="1" lang="ja-JP" altLang="en-US" dirty="0"/>
              <a:t>）にまたがったアプリを作成するためのプラットフォーム</a:t>
            </a:r>
            <a:endParaRPr kumimoji="1" lang="en-US" altLang="ja-JP" dirty="0"/>
          </a:p>
        </p:txBody>
      </p:sp>
      <p:sp>
        <p:nvSpPr>
          <p:cNvPr id="3" name="Title 2">
            <a:extLst>
              <a:ext uri="{FF2B5EF4-FFF2-40B4-BE49-F238E27FC236}">
                <a16:creationId xmlns:a16="http://schemas.microsoft.com/office/drawing/2014/main" id="{30627DFF-679F-4D48-8F72-446FB5D2641A}"/>
              </a:ext>
            </a:extLst>
          </p:cNvPr>
          <p:cNvSpPr>
            <a:spLocks noGrp="1"/>
          </p:cNvSpPr>
          <p:nvPr>
            <p:ph type="title"/>
          </p:nvPr>
        </p:nvSpPr>
        <p:spPr/>
        <p:txBody>
          <a:bodyPr/>
          <a:lstStyle/>
          <a:p>
            <a:r>
              <a:rPr kumimoji="1" lang="en-US" altLang="ja-JP" dirty="0"/>
              <a:t>Project Rome</a:t>
            </a:r>
            <a:endParaRPr kumimoji="1" lang="ja-JP" altLang="en-US" dirty="0"/>
          </a:p>
        </p:txBody>
      </p:sp>
      <p:pic>
        <p:nvPicPr>
          <p:cNvPr id="4" name="Picture 93">
            <a:extLst>
              <a:ext uri="{FF2B5EF4-FFF2-40B4-BE49-F238E27FC236}">
                <a16:creationId xmlns:a16="http://schemas.microsoft.com/office/drawing/2014/main" id="{56B9D4F7-9749-43DD-9B76-4EBDF3784B9A}"/>
              </a:ext>
            </a:extLst>
          </p:cNvPr>
          <p:cNvPicPr>
            <a:picLocks noChangeAspect="1"/>
          </p:cNvPicPr>
          <p:nvPr/>
        </p:nvPicPr>
        <p:blipFill>
          <a:blip r:embed="rId2"/>
          <a:stretch>
            <a:fillRect/>
          </a:stretch>
        </p:blipFill>
        <p:spPr>
          <a:xfrm>
            <a:off x="703025" y="4241126"/>
            <a:ext cx="1727281" cy="904575"/>
          </a:xfrm>
          <a:prstGeom prst="rect">
            <a:avLst/>
          </a:prstGeom>
        </p:spPr>
      </p:pic>
      <p:grpSp>
        <p:nvGrpSpPr>
          <p:cNvPr id="5" name="Group 11">
            <a:extLst>
              <a:ext uri="{FF2B5EF4-FFF2-40B4-BE49-F238E27FC236}">
                <a16:creationId xmlns:a16="http://schemas.microsoft.com/office/drawing/2014/main" id="{3471DE9C-2234-43C7-8605-610EC418417E}"/>
              </a:ext>
            </a:extLst>
          </p:cNvPr>
          <p:cNvGrpSpPr/>
          <p:nvPr/>
        </p:nvGrpSpPr>
        <p:grpSpPr>
          <a:xfrm>
            <a:off x="3983011" y="3884911"/>
            <a:ext cx="2350241" cy="1417802"/>
            <a:chOff x="6751155" y="4365461"/>
            <a:chExt cx="2350241" cy="1417802"/>
          </a:xfrm>
        </p:grpSpPr>
        <p:pic>
          <p:nvPicPr>
            <p:cNvPr id="6" name="Picture 12">
              <a:extLst>
                <a:ext uri="{FF2B5EF4-FFF2-40B4-BE49-F238E27FC236}">
                  <a16:creationId xmlns:a16="http://schemas.microsoft.com/office/drawing/2014/main" id="{DB99B2C4-7D18-4151-885E-B51D3AD0666F}"/>
                </a:ext>
              </a:extLst>
            </p:cNvPr>
            <p:cNvPicPr>
              <a:picLocks noChangeAspect="1"/>
            </p:cNvPicPr>
            <p:nvPr/>
          </p:nvPicPr>
          <p:blipFill>
            <a:blip r:embed="rId3"/>
            <a:stretch>
              <a:fillRect/>
            </a:stretch>
          </p:blipFill>
          <p:spPr>
            <a:xfrm>
              <a:off x="7394517" y="4411663"/>
              <a:ext cx="1706879" cy="1371600"/>
            </a:xfrm>
            <a:prstGeom prst="rect">
              <a:avLst/>
            </a:prstGeom>
          </p:spPr>
        </p:pic>
        <p:pic>
          <p:nvPicPr>
            <p:cNvPr id="7" name="Picture 13">
              <a:extLst>
                <a:ext uri="{FF2B5EF4-FFF2-40B4-BE49-F238E27FC236}">
                  <a16:creationId xmlns:a16="http://schemas.microsoft.com/office/drawing/2014/main" id="{AE617FF2-A22E-423D-BAD4-89D353BCA35B}"/>
                </a:ext>
              </a:extLst>
            </p:cNvPr>
            <p:cNvPicPr>
              <a:picLocks noChangeAspect="1"/>
            </p:cNvPicPr>
            <p:nvPr/>
          </p:nvPicPr>
          <p:blipFill>
            <a:blip r:embed="rId4"/>
            <a:stretch>
              <a:fillRect/>
            </a:stretch>
          </p:blipFill>
          <p:spPr>
            <a:xfrm>
              <a:off x="6751155" y="4365461"/>
              <a:ext cx="532710" cy="1188353"/>
            </a:xfrm>
            <a:prstGeom prst="rect">
              <a:avLst/>
            </a:prstGeom>
          </p:spPr>
        </p:pic>
      </p:grpSp>
      <p:pic>
        <p:nvPicPr>
          <p:cNvPr id="8" name="Picture 17">
            <a:extLst>
              <a:ext uri="{FF2B5EF4-FFF2-40B4-BE49-F238E27FC236}">
                <a16:creationId xmlns:a16="http://schemas.microsoft.com/office/drawing/2014/main" id="{2E637C8D-9251-466F-BC4D-D5D9BBA72233}"/>
              </a:ext>
            </a:extLst>
          </p:cNvPr>
          <p:cNvPicPr>
            <a:picLocks noChangeAspect="1"/>
          </p:cNvPicPr>
          <p:nvPr/>
        </p:nvPicPr>
        <p:blipFill>
          <a:blip r:embed="rId5"/>
          <a:stretch>
            <a:fillRect/>
          </a:stretch>
        </p:blipFill>
        <p:spPr>
          <a:xfrm>
            <a:off x="7875541" y="4000275"/>
            <a:ext cx="543128" cy="957623"/>
          </a:xfrm>
          <a:prstGeom prst="rect">
            <a:avLst/>
          </a:prstGeom>
        </p:spPr>
      </p:pic>
      <p:grpSp>
        <p:nvGrpSpPr>
          <p:cNvPr id="9" name="Group 4">
            <a:extLst>
              <a:ext uri="{FF2B5EF4-FFF2-40B4-BE49-F238E27FC236}">
                <a16:creationId xmlns:a16="http://schemas.microsoft.com/office/drawing/2014/main" id="{5FC0E944-5474-49C7-A8AE-3164E7355EAB}"/>
              </a:ext>
            </a:extLst>
          </p:cNvPr>
          <p:cNvGrpSpPr>
            <a:grpSpLocks noChangeAspect="1"/>
          </p:cNvGrpSpPr>
          <p:nvPr/>
        </p:nvGrpSpPr>
        <p:grpSpPr bwMode="auto">
          <a:xfrm>
            <a:off x="10236200" y="3984692"/>
            <a:ext cx="528638" cy="957263"/>
            <a:chOff x="5616" y="3080"/>
            <a:chExt cx="333" cy="603"/>
          </a:xfrm>
        </p:grpSpPr>
        <p:sp>
          <p:nvSpPr>
            <p:cNvPr id="10" name="AutoShape 3">
              <a:extLst>
                <a:ext uri="{FF2B5EF4-FFF2-40B4-BE49-F238E27FC236}">
                  <a16:creationId xmlns:a16="http://schemas.microsoft.com/office/drawing/2014/main" id="{1B18EBFA-D1D1-449C-8A14-BD82ECDCA7E1}"/>
                </a:ext>
              </a:extLst>
            </p:cNvPr>
            <p:cNvSpPr>
              <a:spLocks noChangeAspect="1" noChangeArrowheads="1" noTextEdit="1"/>
            </p:cNvSpPr>
            <p:nvPr/>
          </p:nvSpPr>
          <p:spPr bwMode="auto">
            <a:xfrm>
              <a:off x="5616" y="3080"/>
              <a:ext cx="333" cy="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5">
              <a:extLst>
                <a:ext uri="{FF2B5EF4-FFF2-40B4-BE49-F238E27FC236}">
                  <a16:creationId xmlns:a16="http://schemas.microsoft.com/office/drawing/2014/main" id="{C304704D-F940-40EB-931E-CD14ECABED05}"/>
                </a:ext>
              </a:extLst>
            </p:cNvPr>
            <p:cNvSpPr>
              <a:spLocks/>
            </p:cNvSpPr>
            <p:nvPr/>
          </p:nvSpPr>
          <p:spPr bwMode="auto">
            <a:xfrm>
              <a:off x="5619" y="3083"/>
              <a:ext cx="330" cy="597"/>
            </a:xfrm>
            <a:custGeom>
              <a:avLst/>
              <a:gdLst>
                <a:gd name="T0" fmla="*/ 107 w 107"/>
                <a:gd name="T1" fmla="*/ 188 h 196"/>
                <a:gd name="T2" fmla="*/ 99 w 107"/>
                <a:gd name="T3" fmla="*/ 196 h 196"/>
                <a:gd name="T4" fmla="*/ 8 w 107"/>
                <a:gd name="T5" fmla="*/ 196 h 196"/>
                <a:gd name="T6" fmla="*/ 0 w 107"/>
                <a:gd name="T7" fmla="*/ 188 h 196"/>
                <a:gd name="T8" fmla="*/ 0 w 107"/>
                <a:gd name="T9" fmla="*/ 8 h 196"/>
                <a:gd name="T10" fmla="*/ 8 w 107"/>
                <a:gd name="T11" fmla="*/ 0 h 196"/>
                <a:gd name="T12" fmla="*/ 99 w 107"/>
                <a:gd name="T13" fmla="*/ 0 h 196"/>
                <a:gd name="T14" fmla="*/ 107 w 107"/>
                <a:gd name="T15" fmla="*/ 8 h 196"/>
                <a:gd name="T16" fmla="*/ 107 w 107"/>
                <a:gd name="T17" fmla="*/ 188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96">
                  <a:moveTo>
                    <a:pt x="107" y="188"/>
                  </a:moveTo>
                  <a:cubicBezTo>
                    <a:pt x="107" y="192"/>
                    <a:pt x="104" y="196"/>
                    <a:pt x="99" y="196"/>
                  </a:cubicBezTo>
                  <a:cubicBezTo>
                    <a:pt x="8" y="196"/>
                    <a:pt x="8" y="196"/>
                    <a:pt x="8" y="196"/>
                  </a:cubicBezTo>
                  <a:cubicBezTo>
                    <a:pt x="3" y="196"/>
                    <a:pt x="0" y="192"/>
                    <a:pt x="0" y="188"/>
                  </a:cubicBezTo>
                  <a:cubicBezTo>
                    <a:pt x="0" y="8"/>
                    <a:pt x="0" y="8"/>
                    <a:pt x="0" y="8"/>
                  </a:cubicBezTo>
                  <a:cubicBezTo>
                    <a:pt x="0" y="4"/>
                    <a:pt x="3" y="0"/>
                    <a:pt x="8" y="0"/>
                  </a:cubicBezTo>
                  <a:cubicBezTo>
                    <a:pt x="99" y="0"/>
                    <a:pt x="99" y="0"/>
                    <a:pt x="99" y="0"/>
                  </a:cubicBezTo>
                  <a:cubicBezTo>
                    <a:pt x="104" y="0"/>
                    <a:pt x="107" y="4"/>
                    <a:pt x="107" y="8"/>
                  </a:cubicBezTo>
                  <a:lnTo>
                    <a:pt x="107" y="188"/>
                  </a:lnTo>
                  <a:close/>
                </a:path>
              </a:pathLst>
            </a:custGeom>
            <a:solidFill>
              <a:srgbClr val="FFFFFF"/>
            </a:solidFill>
            <a:ln w="3175">
              <a:solidFill>
                <a:srgbClr val="000000"/>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Rectangle 6">
              <a:extLst>
                <a:ext uri="{FF2B5EF4-FFF2-40B4-BE49-F238E27FC236}">
                  <a16:creationId xmlns:a16="http://schemas.microsoft.com/office/drawing/2014/main" id="{0E62480E-FEE5-4C7D-BE22-88C0370278EE}"/>
                </a:ext>
              </a:extLst>
            </p:cNvPr>
            <p:cNvSpPr>
              <a:spLocks noChangeArrowheads="1"/>
            </p:cNvSpPr>
            <p:nvPr/>
          </p:nvSpPr>
          <p:spPr bwMode="auto">
            <a:xfrm>
              <a:off x="5635" y="3168"/>
              <a:ext cx="299" cy="427"/>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C8228175-917D-4C8B-8886-4D7BE084A591}"/>
                </a:ext>
              </a:extLst>
            </p:cNvPr>
            <p:cNvSpPr>
              <a:spLocks/>
            </p:cNvSpPr>
            <p:nvPr/>
          </p:nvSpPr>
          <p:spPr bwMode="auto">
            <a:xfrm>
              <a:off x="5693" y="3117"/>
              <a:ext cx="182" cy="9"/>
            </a:xfrm>
            <a:custGeom>
              <a:avLst/>
              <a:gdLst>
                <a:gd name="T0" fmla="*/ 59 w 59"/>
                <a:gd name="T1" fmla="*/ 2 h 3"/>
                <a:gd name="T2" fmla="*/ 58 w 59"/>
                <a:gd name="T3" fmla="*/ 3 h 3"/>
                <a:gd name="T4" fmla="*/ 1 w 59"/>
                <a:gd name="T5" fmla="*/ 3 h 3"/>
                <a:gd name="T6" fmla="*/ 0 w 59"/>
                <a:gd name="T7" fmla="*/ 2 h 3"/>
                <a:gd name="T8" fmla="*/ 0 w 59"/>
                <a:gd name="T9" fmla="*/ 2 h 3"/>
                <a:gd name="T10" fmla="*/ 1 w 59"/>
                <a:gd name="T11" fmla="*/ 0 h 3"/>
                <a:gd name="T12" fmla="*/ 58 w 59"/>
                <a:gd name="T13" fmla="*/ 0 h 3"/>
                <a:gd name="T14" fmla="*/ 59 w 59"/>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3">
                  <a:moveTo>
                    <a:pt x="59" y="2"/>
                  </a:moveTo>
                  <a:cubicBezTo>
                    <a:pt x="59" y="2"/>
                    <a:pt x="58" y="3"/>
                    <a:pt x="58" y="3"/>
                  </a:cubicBezTo>
                  <a:cubicBezTo>
                    <a:pt x="1" y="3"/>
                    <a:pt x="1" y="3"/>
                    <a:pt x="1" y="3"/>
                  </a:cubicBezTo>
                  <a:cubicBezTo>
                    <a:pt x="0" y="3"/>
                    <a:pt x="0" y="2"/>
                    <a:pt x="0" y="2"/>
                  </a:cubicBezTo>
                  <a:cubicBezTo>
                    <a:pt x="0" y="2"/>
                    <a:pt x="0" y="2"/>
                    <a:pt x="0" y="2"/>
                  </a:cubicBezTo>
                  <a:cubicBezTo>
                    <a:pt x="0" y="1"/>
                    <a:pt x="0" y="0"/>
                    <a:pt x="1" y="0"/>
                  </a:cubicBezTo>
                  <a:cubicBezTo>
                    <a:pt x="58" y="0"/>
                    <a:pt x="58" y="0"/>
                    <a:pt x="58" y="0"/>
                  </a:cubicBezTo>
                  <a:cubicBezTo>
                    <a:pt x="58" y="0"/>
                    <a:pt x="59" y="1"/>
                    <a:pt x="59" y="2"/>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33DF4105-1F89-4293-8D32-E88F79A3DD13}"/>
                </a:ext>
              </a:extLst>
            </p:cNvPr>
            <p:cNvSpPr>
              <a:spLocks/>
            </p:cNvSpPr>
            <p:nvPr/>
          </p:nvSpPr>
          <p:spPr bwMode="auto">
            <a:xfrm>
              <a:off x="5635" y="3628"/>
              <a:ext cx="34" cy="18"/>
            </a:xfrm>
            <a:custGeom>
              <a:avLst/>
              <a:gdLst>
                <a:gd name="T0" fmla="*/ 11 w 11"/>
                <a:gd name="T1" fmla="*/ 3 h 6"/>
                <a:gd name="T2" fmla="*/ 8 w 11"/>
                <a:gd name="T3" fmla="*/ 6 h 6"/>
                <a:gd name="T4" fmla="*/ 3 w 11"/>
                <a:gd name="T5" fmla="*/ 6 h 6"/>
                <a:gd name="T6" fmla="*/ 0 w 11"/>
                <a:gd name="T7" fmla="*/ 3 h 6"/>
                <a:gd name="T8" fmla="*/ 0 w 11"/>
                <a:gd name="T9" fmla="*/ 3 h 6"/>
                <a:gd name="T10" fmla="*/ 3 w 11"/>
                <a:gd name="T11" fmla="*/ 0 h 6"/>
                <a:gd name="T12" fmla="*/ 8 w 11"/>
                <a:gd name="T13" fmla="*/ 0 h 6"/>
                <a:gd name="T14" fmla="*/ 11 w 11"/>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6">
                  <a:moveTo>
                    <a:pt x="11" y="3"/>
                  </a:moveTo>
                  <a:cubicBezTo>
                    <a:pt x="11" y="5"/>
                    <a:pt x="10" y="6"/>
                    <a:pt x="8" y="6"/>
                  </a:cubicBezTo>
                  <a:cubicBezTo>
                    <a:pt x="3" y="6"/>
                    <a:pt x="3" y="6"/>
                    <a:pt x="3" y="6"/>
                  </a:cubicBezTo>
                  <a:cubicBezTo>
                    <a:pt x="1" y="6"/>
                    <a:pt x="0" y="5"/>
                    <a:pt x="0" y="3"/>
                  </a:cubicBezTo>
                  <a:cubicBezTo>
                    <a:pt x="0" y="3"/>
                    <a:pt x="0" y="3"/>
                    <a:pt x="0" y="3"/>
                  </a:cubicBezTo>
                  <a:cubicBezTo>
                    <a:pt x="0" y="2"/>
                    <a:pt x="1" y="0"/>
                    <a:pt x="3" y="0"/>
                  </a:cubicBezTo>
                  <a:cubicBezTo>
                    <a:pt x="8" y="0"/>
                    <a:pt x="8" y="0"/>
                    <a:pt x="8" y="0"/>
                  </a:cubicBezTo>
                  <a:cubicBezTo>
                    <a:pt x="10" y="0"/>
                    <a:pt x="11" y="2"/>
                    <a:pt x="11" y="3"/>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15D09647-B9AC-4B2E-934F-5BD78AA7C085}"/>
                </a:ext>
              </a:extLst>
            </p:cNvPr>
            <p:cNvSpPr>
              <a:spLocks/>
            </p:cNvSpPr>
            <p:nvPr/>
          </p:nvSpPr>
          <p:spPr bwMode="auto">
            <a:xfrm>
              <a:off x="5900" y="3628"/>
              <a:ext cx="34" cy="18"/>
            </a:xfrm>
            <a:custGeom>
              <a:avLst/>
              <a:gdLst>
                <a:gd name="T0" fmla="*/ 11 w 11"/>
                <a:gd name="T1" fmla="*/ 3 h 6"/>
                <a:gd name="T2" fmla="*/ 8 w 11"/>
                <a:gd name="T3" fmla="*/ 6 h 6"/>
                <a:gd name="T4" fmla="*/ 3 w 11"/>
                <a:gd name="T5" fmla="*/ 6 h 6"/>
                <a:gd name="T6" fmla="*/ 0 w 11"/>
                <a:gd name="T7" fmla="*/ 3 h 6"/>
                <a:gd name="T8" fmla="*/ 0 w 11"/>
                <a:gd name="T9" fmla="*/ 3 h 6"/>
                <a:gd name="T10" fmla="*/ 3 w 11"/>
                <a:gd name="T11" fmla="*/ 0 h 6"/>
                <a:gd name="T12" fmla="*/ 8 w 11"/>
                <a:gd name="T13" fmla="*/ 0 h 6"/>
                <a:gd name="T14" fmla="*/ 11 w 11"/>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6">
                  <a:moveTo>
                    <a:pt x="11" y="3"/>
                  </a:moveTo>
                  <a:cubicBezTo>
                    <a:pt x="11" y="5"/>
                    <a:pt x="9" y="6"/>
                    <a:pt x="8" y="6"/>
                  </a:cubicBezTo>
                  <a:cubicBezTo>
                    <a:pt x="3" y="6"/>
                    <a:pt x="3" y="6"/>
                    <a:pt x="3" y="6"/>
                  </a:cubicBezTo>
                  <a:cubicBezTo>
                    <a:pt x="1" y="6"/>
                    <a:pt x="0" y="5"/>
                    <a:pt x="0" y="3"/>
                  </a:cubicBezTo>
                  <a:cubicBezTo>
                    <a:pt x="0" y="3"/>
                    <a:pt x="0" y="3"/>
                    <a:pt x="0" y="3"/>
                  </a:cubicBezTo>
                  <a:cubicBezTo>
                    <a:pt x="0" y="2"/>
                    <a:pt x="1" y="0"/>
                    <a:pt x="3" y="0"/>
                  </a:cubicBezTo>
                  <a:cubicBezTo>
                    <a:pt x="8" y="0"/>
                    <a:pt x="8" y="0"/>
                    <a:pt x="8" y="0"/>
                  </a:cubicBezTo>
                  <a:cubicBezTo>
                    <a:pt x="9" y="0"/>
                    <a:pt x="11" y="2"/>
                    <a:pt x="11" y="3"/>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E9A15CB4-F507-40B2-BEE0-4BC983DF14A5}"/>
                </a:ext>
              </a:extLst>
            </p:cNvPr>
            <p:cNvSpPr>
              <a:spLocks/>
            </p:cNvSpPr>
            <p:nvPr/>
          </p:nvSpPr>
          <p:spPr bwMode="auto">
            <a:xfrm>
              <a:off x="5749" y="3619"/>
              <a:ext cx="71" cy="37"/>
            </a:xfrm>
            <a:custGeom>
              <a:avLst/>
              <a:gdLst>
                <a:gd name="T0" fmla="*/ 23 w 23"/>
                <a:gd name="T1" fmla="*/ 6 h 12"/>
                <a:gd name="T2" fmla="*/ 17 w 23"/>
                <a:gd name="T3" fmla="*/ 12 h 12"/>
                <a:gd name="T4" fmla="*/ 6 w 23"/>
                <a:gd name="T5" fmla="*/ 12 h 12"/>
                <a:gd name="T6" fmla="*/ 0 w 23"/>
                <a:gd name="T7" fmla="*/ 6 h 12"/>
                <a:gd name="T8" fmla="*/ 0 w 23"/>
                <a:gd name="T9" fmla="*/ 6 h 12"/>
                <a:gd name="T10" fmla="*/ 6 w 23"/>
                <a:gd name="T11" fmla="*/ 0 h 12"/>
                <a:gd name="T12" fmla="*/ 17 w 23"/>
                <a:gd name="T13" fmla="*/ 0 h 12"/>
                <a:gd name="T14" fmla="*/ 23 w 23"/>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12">
                  <a:moveTo>
                    <a:pt x="23" y="6"/>
                  </a:moveTo>
                  <a:cubicBezTo>
                    <a:pt x="23" y="10"/>
                    <a:pt x="20" y="12"/>
                    <a:pt x="17" y="12"/>
                  </a:cubicBezTo>
                  <a:cubicBezTo>
                    <a:pt x="6" y="12"/>
                    <a:pt x="6" y="12"/>
                    <a:pt x="6" y="12"/>
                  </a:cubicBezTo>
                  <a:cubicBezTo>
                    <a:pt x="3" y="12"/>
                    <a:pt x="0" y="10"/>
                    <a:pt x="0" y="6"/>
                  </a:cubicBezTo>
                  <a:cubicBezTo>
                    <a:pt x="0" y="6"/>
                    <a:pt x="0" y="6"/>
                    <a:pt x="0" y="6"/>
                  </a:cubicBezTo>
                  <a:cubicBezTo>
                    <a:pt x="0" y="3"/>
                    <a:pt x="3" y="0"/>
                    <a:pt x="6" y="0"/>
                  </a:cubicBezTo>
                  <a:cubicBezTo>
                    <a:pt x="17" y="0"/>
                    <a:pt x="17" y="0"/>
                    <a:pt x="17" y="0"/>
                  </a:cubicBezTo>
                  <a:cubicBezTo>
                    <a:pt x="20" y="0"/>
                    <a:pt x="23" y="3"/>
                    <a:pt x="23" y="6"/>
                  </a:cubicBez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 name="正方形/長方形 17">
            <a:extLst>
              <a:ext uri="{FF2B5EF4-FFF2-40B4-BE49-F238E27FC236}">
                <a16:creationId xmlns:a16="http://schemas.microsoft.com/office/drawing/2014/main" id="{DCBE740B-E456-478B-A87A-B7801D20642E}"/>
              </a:ext>
            </a:extLst>
          </p:cNvPr>
          <p:cNvSpPr/>
          <p:nvPr/>
        </p:nvSpPr>
        <p:spPr bwMode="auto">
          <a:xfrm>
            <a:off x="274638" y="2710813"/>
            <a:ext cx="11951229" cy="99353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3200" dirty="0">
                <a:gradFill>
                  <a:gsLst>
                    <a:gs pos="0">
                      <a:srgbClr val="FFFFFF"/>
                    </a:gs>
                    <a:gs pos="100000">
                      <a:srgbClr val="FFFFFF"/>
                    </a:gs>
                  </a:gsLst>
                  <a:lin ang="5400000" scaled="0"/>
                </a:gradFill>
                <a:ea typeface="Segoe UI" pitchFamily="34" charset="0"/>
                <a:cs typeface="Segoe UI" pitchFamily="34" charset="0"/>
              </a:rPr>
              <a:t>同じマイクロソフトアカウントに紐づけ</a:t>
            </a:r>
          </a:p>
        </p:txBody>
      </p:sp>
      <p:cxnSp>
        <p:nvCxnSpPr>
          <p:cNvPr id="20" name="コネクタ: カギ線 19">
            <a:extLst>
              <a:ext uri="{FF2B5EF4-FFF2-40B4-BE49-F238E27FC236}">
                <a16:creationId xmlns:a16="http://schemas.microsoft.com/office/drawing/2014/main" id="{03F9A9BF-3B7A-4D01-BD5D-2921A9300B8D}"/>
              </a:ext>
            </a:extLst>
          </p:cNvPr>
          <p:cNvCxnSpPr>
            <a:cxnSpLocks/>
            <a:stCxn id="4" idx="0"/>
            <a:endCxn id="6" idx="0"/>
          </p:cNvCxnSpPr>
          <p:nvPr/>
        </p:nvCxnSpPr>
        <p:spPr>
          <a:xfrm rot="5400000" flipH="1" flipV="1">
            <a:off x="3368233" y="2129547"/>
            <a:ext cx="310013" cy="3913147"/>
          </a:xfrm>
          <a:prstGeom prst="bentConnector3">
            <a:avLst>
              <a:gd name="adj1" fmla="val 255939"/>
            </a:avLst>
          </a:prstGeom>
          <a:ln w="381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コネクタ: カギ線 24">
            <a:extLst>
              <a:ext uri="{FF2B5EF4-FFF2-40B4-BE49-F238E27FC236}">
                <a16:creationId xmlns:a16="http://schemas.microsoft.com/office/drawing/2014/main" id="{364D79D2-903B-4AB6-94E0-CAA28FD16A19}"/>
              </a:ext>
            </a:extLst>
          </p:cNvPr>
          <p:cNvCxnSpPr>
            <a:cxnSpLocks/>
            <a:stCxn id="8" idx="0"/>
            <a:endCxn id="10" idx="0"/>
          </p:cNvCxnSpPr>
          <p:nvPr/>
        </p:nvCxnSpPr>
        <p:spPr>
          <a:xfrm rot="5400000" flipH="1" flipV="1">
            <a:off x="9316021" y="2815777"/>
            <a:ext cx="15583" cy="2353414"/>
          </a:xfrm>
          <a:prstGeom prst="bentConnector3">
            <a:avLst>
              <a:gd name="adj1" fmla="val 3490894"/>
            </a:avLst>
          </a:prstGeom>
          <a:ln w="381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コネクタ: カギ線 32">
            <a:extLst>
              <a:ext uri="{FF2B5EF4-FFF2-40B4-BE49-F238E27FC236}">
                <a16:creationId xmlns:a16="http://schemas.microsoft.com/office/drawing/2014/main" id="{9835DFAA-B3A2-4D67-9B4A-11DEFC6DF389}"/>
              </a:ext>
            </a:extLst>
          </p:cNvPr>
          <p:cNvCxnSpPr>
            <a:cxnSpLocks/>
            <a:stCxn id="6" idx="0"/>
            <a:endCxn id="8" idx="0"/>
          </p:cNvCxnSpPr>
          <p:nvPr/>
        </p:nvCxnSpPr>
        <p:spPr>
          <a:xfrm rot="16200000" flipH="1">
            <a:off x="6778878" y="2632048"/>
            <a:ext cx="69162" cy="2667292"/>
          </a:xfrm>
          <a:prstGeom prst="bentConnector3">
            <a:avLst>
              <a:gd name="adj1" fmla="val -688150"/>
            </a:avLst>
          </a:prstGeom>
          <a:ln w="38100">
            <a:solidFill>
              <a:schemeClr val="accent2"/>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テキスト ボックス 49">
            <a:extLst>
              <a:ext uri="{FF2B5EF4-FFF2-40B4-BE49-F238E27FC236}">
                <a16:creationId xmlns:a16="http://schemas.microsoft.com/office/drawing/2014/main" id="{B1678855-125D-4E0C-A5E3-B1F54E38543C}"/>
              </a:ext>
            </a:extLst>
          </p:cNvPr>
          <p:cNvSpPr txBox="1"/>
          <p:nvPr/>
        </p:nvSpPr>
        <p:spPr>
          <a:xfrm>
            <a:off x="274639" y="5183801"/>
            <a:ext cx="11951228" cy="1612749"/>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kumimoji="1" lang="ja-JP" altLang="en-US" sz="2800" dirty="0">
                <a:gradFill>
                  <a:gsLst>
                    <a:gs pos="2917">
                      <a:schemeClr val="tx1"/>
                    </a:gs>
                    <a:gs pos="30000">
                      <a:schemeClr val="tx1"/>
                    </a:gs>
                  </a:gsLst>
                  <a:lin ang="5400000" scaled="0"/>
                </a:gradFill>
              </a:rPr>
              <a:t>リモートでのアプリ起動</a:t>
            </a:r>
            <a:endParaRPr kumimoji="1" lang="en-US" altLang="ja-JP" sz="2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800" dirty="0">
                <a:gradFill>
                  <a:gsLst>
                    <a:gs pos="2917">
                      <a:schemeClr val="tx1"/>
                    </a:gs>
                    <a:gs pos="30000">
                      <a:schemeClr val="tx1"/>
                    </a:gs>
                  </a:gsLst>
                  <a:lin ang="5400000" scaled="0"/>
                </a:gradFill>
              </a:rPr>
              <a:t>異なるデバイス間のアプリ間の通信（自前サーバー不要）</a:t>
            </a:r>
            <a:endParaRPr kumimoji="1" lang="en-US" altLang="ja-JP" sz="28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800" dirty="0">
                <a:gradFill>
                  <a:gsLst>
                    <a:gs pos="2917">
                      <a:schemeClr val="tx1"/>
                    </a:gs>
                    <a:gs pos="30000">
                      <a:schemeClr val="tx1"/>
                    </a:gs>
                  </a:gsLst>
                  <a:lin ang="5400000" scaled="0"/>
                </a:gradFill>
              </a:rPr>
              <a:t>ユーザーアクティビティ（タイムライン）</a:t>
            </a:r>
          </a:p>
        </p:txBody>
      </p:sp>
    </p:spTree>
    <p:extLst>
      <p:ext uri="{BB962C8B-B14F-4D97-AF65-F5344CB8AC3E}">
        <p14:creationId xmlns:p14="http://schemas.microsoft.com/office/powerpoint/2010/main" val="1010453094"/>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5A152272-1CFA-4976-B264-186B96FDB7E7}"/>
              </a:ext>
            </a:extLst>
          </p:cNvPr>
          <p:cNvSpPr>
            <a:spLocks noGrp="1"/>
          </p:cNvSpPr>
          <p:nvPr>
            <p:ph type="body" sz="quarter" idx="10"/>
          </p:nvPr>
        </p:nvSpPr>
        <p:spPr>
          <a:xfrm>
            <a:off x="274638" y="1212850"/>
            <a:ext cx="11887200" cy="4108817"/>
          </a:xfrm>
        </p:spPr>
        <p:txBody>
          <a:bodyPr/>
          <a:lstStyle/>
          <a:p>
            <a:r>
              <a:rPr kumimoji="1" lang="en-US" altLang="ja-JP" dirty="0"/>
              <a:t>Windows UWP (</a:t>
            </a:r>
            <a:r>
              <a:rPr lang="en-US" altLang="ja-JP" dirty="0"/>
              <a:t>stable)</a:t>
            </a:r>
            <a:br>
              <a:rPr lang="en-US" altLang="ja-JP" dirty="0"/>
            </a:br>
            <a:r>
              <a:rPr lang="en-US" altLang="ja-JP" sz="2000" dirty="0">
                <a:hlinkClick r:id="rId2"/>
              </a:rPr>
              <a:t>https://docs.microsoft.com/en-us/windows/uwp/launch-resume/connected-apps-and-devices</a:t>
            </a:r>
            <a:endParaRPr lang="en-US" altLang="ja-JP" sz="2000" dirty="0"/>
          </a:p>
          <a:p>
            <a:r>
              <a:rPr lang="en-US" altLang="ja-JP" dirty="0"/>
              <a:t>Android (preview)</a:t>
            </a:r>
            <a:br>
              <a:rPr lang="en-US" altLang="ja-JP" dirty="0"/>
            </a:br>
            <a:r>
              <a:rPr lang="en-US" altLang="ja-JP" sz="2000" dirty="0">
                <a:hlinkClick r:id="rId3"/>
              </a:rPr>
              <a:t>https://docs.microsoft.com/ja-jp/windows/project-rome/android/</a:t>
            </a:r>
            <a:endParaRPr lang="en-US" altLang="ja-JP" sz="2000" dirty="0"/>
          </a:p>
          <a:p>
            <a:r>
              <a:rPr kumimoji="1" lang="en-US" altLang="ja-JP" dirty="0"/>
              <a:t>iOS (</a:t>
            </a:r>
            <a:r>
              <a:rPr lang="en-US" altLang="ja-JP" dirty="0"/>
              <a:t>preview)</a:t>
            </a:r>
            <a:br>
              <a:rPr lang="en-US" altLang="ja-JP" dirty="0"/>
            </a:br>
            <a:r>
              <a:rPr lang="en-US" altLang="ja-JP" sz="2000" dirty="0">
                <a:hlinkClick r:id="rId4"/>
              </a:rPr>
              <a:t>https://docs.microsoft.com/ja-jp/windows/project-rome/ios/</a:t>
            </a:r>
            <a:endParaRPr lang="en-US" altLang="ja-JP" sz="2000" dirty="0"/>
          </a:p>
          <a:p>
            <a:r>
              <a:rPr lang="en-US" altLang="ja-JP" dirty="0"/>
              <a:t>Microsoft Graph (preview)</a:t>
            </a:r>
            <a:br>
              <a:rPr lang="en-US" altLang="ja-JP" dirty="0"/>
            </a:br>
            <a:r>
              <a:rPr lang="en-US" altLang="ja-JP" sz="2000" dirty="0">
                <a:hlinkClick r:id="rId5"/>
              </a:rPr>
              <a:t>https://docs.microsoft.com/ja-jp/windows/project-rome/msgraph/</a:t>
            </a:r>
            <a:endParaRPr lang="en-US" altLang="ja-JP" sz="2000" dirty="0"/>
          </a:p>
        </p:txBody>
      </p:sp>
      <p:sp>
        <p:nvSpPr>
          <p:cNvPr id="3" name="タイトル 2">
            <a:extLst>
              <a:ext uri="{FF2B5EF4-FFF2-40B4-BE49-F238E27FC236}">
                <a16:creationId xmlns:a16="http://schemas.microsoft.com/office/drawing/2014/main" id="{56D35EFF-E0D3-4E60-9941-3BC74A0E8A23}"/>
              </a:ext>
            </a:extLst>
          </p:cNvPr>
          <p:cNvSpPr>
            <a:spLocks noGrp="1"/>
          </p:cNvSpPr>
          <p:nvPr>
            <p:ph type="title"/>
          </p:nvPr>
        </p:nvSpPr>
        <p:spPr/>
        <p:txBody>
          <a:bodyPr/>
          <a:lstStyle/>
          <a:p>
            <a:r>
              <a:rPr lang="en-US" altLang="ja-JP" dirty="0"/>
              <a:t>SDK</a:t>
            </a:r>
            <a:endParaRPr kumimoji="1" lang="ja-JP" altLang="en-US" dirty="0"/>
          </a:p>
        </p:txBody>
      </p:sp>
    </p:spTree>
    <p:extLst>
      <p:ext uri="{BB962C8B-B14F-4D97-AF65-F5344CB8AC3E}">
        <p14:creationId xmlns:p14="http://schemas.microsoft.com/office/powerpoint/2010/main" val="3679323780"/>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B7E26BE1-57AD-4255-A6CE-5D8DCCE5596E}"/>
              </a:ext>
            </a:extLst>
          </p:cNvPr>
          <p:cNvSpPr>
            <a:spLocks noGrp="1"/>
          </p:cNvSpPr>
          <p:nvPr>
            <p:ph type="title"/>
          </p:nvPr>
        </p:nvSpPr>
        <p:spPr/>
        <p:txBody>
          <a:bodyPr/>
          <a:lstStyle/>
          <a:p>
            <a:r>
              <a:rPr kumimoji="1" lang="en-US" altLang="ja-JP" dirty="0"/>
              <a:t>Project</a:t>
            </a:r>
            <a:r>
              <a:rPr kumimoji="1" lang="ja-JP" altLang="en-US" dirty="0"/>
              <a:t> </a:t>
            </a:r>
            <a:r>
              <a:rPr kumimoji="1" lang="en-US" altLang="ja-JP" dirty="0"/>
              <a:t>Rome</a:t>
            </a:r>
            <a:endParaRPr kumimoji="1" lang="ja-JP" altLang="en-US" dirty="0"/>
          </a:p>
        </p:txBody>
      </p:sp>
      <p:sp>
        <p:nvSpPr>
          <p:cNvPr id="4" name="テキスト プレースホルダー 3">
            <a:extLst>
              <a:ext uri="{FF2B5EF4-FFF2-40B4-BE49-F238E27FC236}">
                <a16:creationId xmlns:a16="http://schemas.microsoft.com/office/drawing/2014/main" id="{57B929AE-125A-4711-9A6F-B047064B7D67}"/>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78212945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5E231279-E37D-498B-9E5F-C4058BB01DD6}"/>
              </a:ext>
            </a:extLst>
          </p:cNvPr>
          <p:cNvSpPr>
            <a:spLocks noGrp="1"/>
          </p:cNvSpPr>
          <p:nvPr>
            <p:ph type="body" sz="quarter" idx="10"/>
          </p:nvPr>
        </p:nvSpPr>
        <p:spPr>
          <a:xfrm>
            <a:off x="274638" y="1212850"/>
            <a:ext cx="11887200" cy="5093702"/>
          </a:xfrm>
        </p:spPr>
        <p:txBody>
          <a:bodyPr/>
          <a:lstStyle/>
          <a:p>
            <a:pPr marL="0" indent="0">
              <a:buNone/>
            </a:pPr>
            <a:r>
              <a:rPr kumimoji="1" lang="ja-JP" altLang="en-US" dirty="0"/>
              <a:t>様々な機能がある</a:t>
            </a:r>
            <a:endParaRPr kumimoji="1" lang="en-US" altLang="ja-JP" dirty="0"/>
          </a:p>
          <a:p>
            <a:r>
              <a:rPr kumimoji="1" lang="en-US" altLang="ja-JP" dirty="0"/>
              <a:t>BLE</a:t>
            </a:r>
            <a:r>
              <a:rPr kumimoji="1" lang="ja-JP" altLang="en-US" dirty="0" err="1"/>
              <a:t>、</a:t>
            </a:r>
            <a:r>
              <a:rPr kumimoji="1" lang="en-US" altLang="ja-JP" dirty="0"/>
              <a:t>WebSocket</a:t>
            </a:r>
            <a:r>
              <a:rPr kumimoji="1" lang="ja-JP" altLang="en-US" dirty="0" err="1"/>
              <a:t>、</a:t>
            </a:r>
            <a:r>
              <a:rPr kumimoji="1" lang="en-US" altLang="ja-JP" dirty="0"/>
              <a:t>VoIP</a:t>
            </a:r>
            <a:r>
              <a:rPr kumimoji="1" lang="ja-JP" altLang="en-US" dirty="0" err="1"/>
              <a:t>、</a:t>
            </a:r>
            <a:r>
              <a:rPr kumimoji="1" lang="en-US" altLang="ja-JP" dirty="0"/>
              <a:t>etc...</a:t>
            </a:r>
          </a:p>
          <a:p>
            <a:pPr marL="0" indent="0">
              <a:buNone/>
            </a:pPr>
            <a:endParaRPr lang="en-US" altLang="ja-JP" dirty="0"/>
          </a:p>
          <a:p>
            <a:pPr marL="0" indent="0">
              <a:buNone/>
            </a:pPr>
            <a:r>
              <a:rPr kumimoji="1" lang="ja-JP" altLang="en-US" dirty="0"/>
              <a:t>クロスデバイスアプリ開発機能が整備されつつある</a:t>
            </a:r>
            <a:endParaRPr kumimoji="1" lang="en-US" altLang="ja-JP" dirty="0"/>
          </a:p>
          <a:p>
            <a:r>
              <a:rPr lang="en-US" altLang="ja-JP" dirty="0"/>
              <a:t>Project</a:t>
            </a:r>
            <a:r>
              <a:rPr lang="ja-JP" altLang="en-US" dirty="0"/>
              <a:t> </a:t>
            </a:r>
            <a:r>
              <a:rPr lang="en-US" altLang="ja-JP" dirty="0"/>
              <a:t>Rome</a:t>
            </a:r>
          </a:p>
          <a:p>
            <a:pPr lvl="1"/>
            <a:r>
              <a:rPr kumimoji="1" lang="ja-JP" altLang="en-US" dirty="0"/>
              <a:t>別デバイスからのアプリの起動</a:t>
            </a:r>
            <a:endParaRPr kumimoji="1" lang="en-US" altLang="ja-JP" dirty="0"/>
          </a:p>
          <a:p>
            <a:pPr lvl="1"/>
            <a:r>
              <a:rPr lang="ja-JP" altLang="en-US" dirty="0"/>
              <a:t>別デバイスのアプリとの通信</a:t>
            </a:r>
            <a:endParaRPr lang="en-US" altLang="ja-JP" dirty="0"/>
          </a:p>
          <a:p>
            <a:pPr lvl="1"/>
            <a:r>
              <a:rPr kumimoji="1" lang="ja-JP" altLang="en-US" dirty="0"/>
              <a:t>アクティビティの共有</a:t>
            </a:r>
          </a:p>
        </p:txBody>
      </p:sp>
      <p:sp>
        <p:nvSpPr>
          <p:cNvPr id="4" name="タイトル 3">
            <a:extLst>
              <a:ext uri="{FF2B5EF4-FFF2-40B4-BE49-F238E27FC236}">
                <a16:creationId xmlns:a16="http://schemas.microsoft.com/office/drawing/2014/main" id="{AD77B976-3A0E-4760-8A61-FAE15B49BA15}"/>
              </a:ext>
            </a:extLst>
          </p:cNvPr>
          <p:cNvSpPr>
            <a:spLocks noGrp="1"/>
          </p:cNvSpPr>
          <p:nvPr>
            <p:ph type="title"/>
          </p:nvPr>
        </p:nvSpPr>
        <p:spPr/>
        <p:txBody>
          <a:bodyPr/>
          <a:lstStyle/>
          <a:p>
            <a:r>
              <a:rPr kumimoji="1" lang="ja-JP" altLang="en-US" dirty="0"/>
              <a:t>まとめ</a:t>
            </a:r>
          </a:p>
        </p:txBody>
      </p:sp>
    </p:spTree>
    <p:extLst>
      <p:ext uri="{BB962C8B-B14F-4D97-AF65-F5344CB8AC3E}">
        <p14:creationId xmlns:p14="http://schemas.microsoft.com/office/powerpoint/2010/main" val="362538514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animEffect transition="in" filter="fade">
                                      <p:cBhvr>
                                        <p:cTn id="15" dur="500"/>
                                        <p:tgtEl>
                                          <p:spTgt spid="5">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4" end="4"/>
                                            </p:txEl>
                                          </p:spTgt>
                                        </p:tgtEl>
                                        <p:attrNameLst>
                                          <p:attrName>style.visibility</p:attrName>
                                        </p:attrNameLst>
                                      </p:cBhvr>
                                      <p:to>
                                        <p:strVal val="visible"/>
                                      </p:to>
                                    </p:set>
                                    <p:animEffect transition="in" filter="fade">
                                      <p:cBhvr>
                                        <p:cTn id="18" dur="500"/>
                                        <p:tgtEl>
                                          <p:spTgt spid="5">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animEffect transition="in" filter="fade">
                                      <p:cBhvr>
                                        <p:cTn id="21" dur="500"/>
                                        <p:tgtEl>
                                          <p:spTgt spid="5">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6" end="6"/>
                                            </p:txEl>
                                          </p:spTgt>
                                        </p:tgtEl>
                                        <p:attrNameLst>
                                          <p:attrName>style.visibility</p:attrName>
                                        </p:attrNameLst>
                                      </p:cBhvr>
                                      <p:to>
                                        <p:strVal val="visible"/>
                                      </p:to>
                                    </p:set>
                                    <p:animEffect transition="in" filter="fade">
                                      <p:cBhvr>
                                        <p:cTn id="24" dur="500"/>
                                        <p:tgtEl>
                                          <p:spTgt spid="5">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fade">
                                      <p:cBhvr>
                                        <p:cTn id="27" dur="500"/>
                                        <p:tgtEl>
                                          <p:spTgt spid="5">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EE42ED6-1FE5-467C-A932-B91BD725793F}"/>
              </a:ext>
            </a:extLst>
          </p:cNvPr>
          <p:cNvSpPr>
            <a:spLocks noGrp="1"/>
          </p:cNvSpPr>
          <p:nvPr>
            <p:ph type="body" sz="quarter" idx="10"/>
          </p:nvPr>
        </p:nvSpPr>
        <p:spPr>
          <a:xfrm>
            <a:off x="274638" y="1212850"/>
            <a:ext cx="11887200" cy="3570208"/>
          </a:xfrm>
        </p:spPr>
        <p:txBody>
          <a:bodyPr/>
          <a:lstStyle/>
          <a:p>
            <a:r>
              <a:rPr lang="ja-JP" altLang="en-US" dirty="0"/>
              <a:t>はじめに</a:t>
            </a:r>
            <a:endParaRPr lang="en-US" altLang="ja-JP" dirty="0"/>
          </a:p>
          <a:p>
            <a:r>
              <a:rPr lang="en-US" altLang="ja-JP" dirty="0"/>
              <a:t>UWP </a:t>
            </a:r>
            <a:r>
              <a:rPr lang="ja-JP" altLang="en-US" dirty="0"/>
              <a:t>のコントロール</a:t>
            </a:r>
            <a:endParaRPr lang="en-US" altLang="ja-JP" dirty="0"/>
          </a:p>
          <a:p>
            <a:r>
              <a:rPr lang="ja-JP" altLang="en-US" dirty="0"/>
              <a:t>見た目以外の機能</a:t>
            </a:r>
            <a:endParaRPr lang="en-US" altLang="ja-JP" dirty="0"/>
          </a:p>
          <a:p>
            <a:r>
              <a:rPr lang="ja-JP" altLang="en-US" dirty="0"/>
              <a:t>配布</a:t>
            </a:r>
            <a:endParaRPr lang="en-US" altLang="ja-JP" dirty="0"/>
          </a:p>
          <a:p>
            <a:r>
              <a:rPr lang="ja-JP" altLang="en-US" dirty="0"/>
              <a:t>まとめ</a:t>
            </a:r>
            <a:endParaRPr lang="en-US" altLang="ja-JP" dirty="0"/>
          </a:p>
        </p:txBody>
      </p:sp>
      <p:sp>
        <p:nvSpPr>
          <p:cNvPr id="3" name="Title 2">
            <a:extLst>
              <a:ext uri="{FF2B5EF4-FFF2-40B4-BE49-F238E27FC236}">
                <a16:creationId xmlns:a16="http://schemas.microsoft.com/office/drawing/2014/main" id="{6EAEFCDA-92B8-433B-AD2B-30FA0599170D}"/>
              </a:ext>
            </a:extLst>
          </p:cNvPr>
          <p:cNvSpPr>
            <a:spLocks noGrp="1"/>
          </p:cNvSpPr>
          <p:nvPr>
            <p:ph type="title"/>
          </p:nvPr>
        </p:nvSpPr>
        <p:spPr/>
        <p:txBody>
          <a:bodyPr/>
          <a:lstStyle/>
          <a:p>
            <a:r>
              <a:rPr kumimoji="1" lang="ja-JP" altLang="en-US" dirty="0"/>
              <a:t>アジェンダ</a:t>
            </a:r>
          </a:p>
        </p:txBody>
      </p:sp>
    </p:spTree>
    <p:extLst>
      <p:ext uri="{BB962C8B-B14F-4D97-AF65-F5344CB8AC3E}">
        <p14:creationId xmlns:p14="http://schemas.microsoft.com/office/powerpoint/2010/main" val="3392557554"/>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90A43667-2AD8-4EA4-B935-224CACAE3923}"/>
              </a:ext>
            </a:extLst>
          </p:cNvPr>
          <p:cNvSpPr>
            <a:spLocks noGrp="1"/>
          </p:cNvSpPr>
          <p:nvPr>
            <p:ph type="title"/>
          </p:nvPr>
        </p:nvSpPr>
        <p:spPr/>
        <p:txBody>
          <a:bodyPr/>
          <a:lstStyle/>
          <a:p>
            <a:r>
              <a:rPr kumimoji="1" lang="ja-JP" altLang="en-US" dirty="0"/>
              <a:t>配布</a:t>
            </a:r>
          </a:p>
        </p:txBody>
      </p:sp>
    </p:spTree>
    <p:extLst>
      <p:ext uri="{BB962C8B-B14F-4D97-AF65-F5344CB8AC3E}">
        <p14:creationId xmlns:p14="http://schemas.microsoft.com/office/powerpoint/2010/main" val="636848590"/>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78EB481-CBD6-4577-8B4A-0B3CABBAB8DD}"/>
              </a:ext>
            </a:extLst>
          </p:cNvPr>
          <p:cNvSpPr>
            <a:spLocks noGrp="1"/>
          </p:cNvSpPr>
          <p:nvPr>
            <p:ph type="body" sz="quarter" idx="10"/>
          </p:nvPr>
        </p:nvSpPr>
        <p:spPr>
          <a:xfrm>
            <a:off x="274638" y="1212850"/>
            <a:ext cx="11887200" cy="2185214"/>
          </a:xfrm>
        </p:spPr>
        <p:txBody>
          <a:bodyPr/>
          <a:lstStyle/>
          <a:p>
            <a:r>
              <a:rPr kumimoji="1" lang="en-US" altLang="ja-JP" dirty="0"/>
              <a:t>Microsoft</a:t>
            </a:r>
            <a:r>
              <a:rPr kumimoji="1" lang="ja-JP" altLang="en-US" dirty="0"/>
              <a:t> ストア</a:t>
            </a:r>
            <a:endParaRPr kumimoji="1" lang="en-US" altLang="ja-JP" dirty="0"/>
          </a:p>
          <a:p>
            <a:r>
              <a:rPr lang="ja-JP" altLang="en-US" dirty="0"/>
              <a:t>ビジネス向け </a:t>
            </a:r>
            <a:r>
              <a:rPr lang="en-US" altLang="ja-JP" dirty="0"/>
              <a:t>Microsoft Store</a:t>
            </a:r>
          </a:p>
          <a:p>
            <a:r>
              <a:rPr kumimoji="1" lang="ja-JP" altLang="en-US" dirty="0"/>
              <a:t>サイドローディング</a:t>
            </a:r>
          </a:p>
        </p:txBody>
      </p:sp>
      <p:sp>
        <p:nvSpPr>
          <p:cNvPr id="3" name="タイトル 2">
            <a:extLst>
              <a:ext uri="{FF2B5EF4-FFF2-40B4-BE49-F238E27FC236}">
                <a16:creationId xmlns:a16="http://schemas.microsoft.com/office/drawing/2014/main" id="{7BC9740D-B99B-4795-919F-432E85F632A8}"/>
              </a:ext>
            </a:extLst>
          </p:cNvPr>
          <p:cNvSpPr>
            <a:spLocks noGrp="1"/>
          </p:cNvSpPr>
          <p:nvPr>
            <p:ph type="title"/>
          </p:nvPr>
        </p:nvSpPr>
        <p:spPr/>
        <p:txBody>
          <a:bodyPr/>
          <a:lstStyle/>
          <a:p>
            <a:r>
              <a:rPr lang="ja-JP" altLang="en-US" dirty="0"/>
              <a:t>配布方法は </a:t>
            </a:r>
            <a:r>
              <a:rPr lang="en-US" altLang="ja-JP" dirty="0"/>
              <a:t>3 </a:t>
            </a:r>
            <a:r>
              <a:rPr lang="ja-JP" altLang="en-US" dirty="0"/>
              <a:t>通り</a:t>
            </a:r>
            <a:endParaRPr kumimoji="1" lang="ja-JP" altLang="en-US" dirty="0"/>
          </a:p>
        </p:txBody>
      </p:sp>
    </p:spTree>
    <p:extLst>
      <p:ext uri="{BB962C8B-B14F-4D97-AF65-F5344CB8AC3E}">
        <p14:creationId xmlns:p14="http://schemas.microsoft.com/office/powerpoint/2010/main" val="3231126388"/>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77BDC-B39E-4D51-B908-A00C7A45EE6F}"/>
              </a:ext>
            </a:extLst>
          </p:cNvPr>
          <p:cNvSpPr>
            <a:spLocks noGrp="1"/>
          </p:cNvSpPr>
          <p:nvPr>
            <p:ph type="title"/>
          </p:nvPr>
        </p:nvSpPr>
        <p:spPr/>
        <p:txBody>
          <a:bodyPr/>
          <a:lstStyle/>
          <a:p>
            <a:r>
              <a:rPr lang="en-US" altLang="ja-JP" dirty="0"/>
              <a:t>Microsoft </a:t>
            </a:r>
            <a:r>
              <a:rPr lang="ja-JP" altLang="en-US" dirty="0"/>
              <a:t>ストア</a:t>
            </a:r>
            <a:endParaRPr kumimoji="1" lang="ja-JP" altLang="en-US" dirty="0"/>
          </a:p>
        </p:txBody>
      </p:sp>
      <p:pic>
        <p:nvPicPr>
          <p:cNvPr id="3" name="Picture 2">
            <a:extLst>
              <a:ext uri="{FF2B5EF4-FFF2-40B4-BE49-F238E27FC236}">
                <a16:creationId xmlns:a16="http://schemas.microsoft.com/office/drawing/2014/main" id="{FFBB28C0-14C5-4363-90F4-5595E10FFA6E}"/>
              </a:ext>
            </a:extLst>
          </p:cNvPr>
          <p:cNvPicPr>
            <a:picLocks noChangeAspect="1"/>
          </p:cNvPicPr>
          <p:nvPr/>
        </p:nvPicPr>
        <p:blipFill>
          <a:blip r:embed="rId2"/>
          <a:stretch>
            <a:fillRect/>
          </a:stretch>
        </p:blipFill>
        <p:spPr>
          <a:xfrm>
            <a:off x="274639" y="2024108"/>
            <a:ext cx="5861118" cy="4658419"/>
          </a:xfrm>
          <a:prstGeom prst="rect">
            <a:avLst/>
          </a:prstGeom>
        </p:spPr>
      </p:pic>
      <p:sp>
        <p:nvSpPr>
          <p:cNvPr id="4" name="TextBox 3">
            <a:extLst>
              <a:ext uri="{FF2B5EF4-FFF2-40B4-BE49-F238E27FC236}">
                <a16:creationId xmlns:a16="http://schemas.microsoft.com/office/drawing/2014/main" id="{147813FF-31B3-46ED-A0C8-22B86118CF50}"/>
              </a:ext>
            </a:extLst>
          </p:cNvPr>
          <p:cNvSpPr txBox="1"/>
          <p:nvPr/>
        </p:nvSpPr>
        <p:spPr>
          <a:xfrm>
            <a:off x="274639" y="1283037"/>
            <a:ext cx="6782947" cy="849463"/>
          </a:xfrm>
          <a:prstGeom prst="rect">
            <a:avLst/>
          </a:prstGeom>
          <a:noFill/>
        </p:spPr>
        <p:txBody>
          <a:bodyPr wrap="none" lIns="182880" tIns="146304" rIns="182880" bIns="146304" rtlCol="0">
            <a:spAutoFit/>
          </a:bodyPr>
          <a:lstStyle/>
          <a:p>
            <a:pPr>
              <a:lnSpc>
                <a:spcPct val="90000"/>
              </a:lnSpc>
              <a:spcAft>
                <a:spcPts val="600"/>
              </a:spcAft>
            </a:pPr>
            <a:r>
              <a:rPr kumimoji="1" lang="ja-JP" altLang="en-US" sz="4000" dirty="0">
                <a:gradFill>
                  <a:gsLst>
                    <a:gs pos="2917">
                      <a:schemeClr val="tx1"/>
                    </a:gs>
                    <a:gs pos="30000">
                      <a:schemeClr val="tx1"/>
                    </a:gs>
                  </a:gsLst>
                  <a:lin ang="5400000" scaled="0"/>
                </a:gradFill>
              </a:rPr>
              <a:t>ストアから一般ユーザーへの配布</a:t>
            </a:r>
          </a:p>
        </p:txBody>
      </p:sp>
      <p:sp>
        <p:nvSpPr>
          <p:cNvPr id="7" name="TextBox 6">
            <a:extLst>
              <a:ext uri="{FF2B5EF4-FFF2-40B4-BE49-F238E27FC236}">
                <a16:creationId xmlns:a16="http://schemas.microsoft.com/office/drawing/2014/main" id="{B77032DB-D68F-4322-A789-5CDB0EB93445}"/>
              </a:ext>
            </a:extLst>
          </p:cNvPr>
          <p:cNvSpPr txBox="1"/>
          <p:nvPr/>
        </p:nvSpPr>
        <p:spPr>
          <a:xfrm>
            <a:off x="6218237" y="2024108"/>
            <a:ext cx="6027612" cy="3006977"/>
          </a:xfrm>
          <a:prstGeom prst="rect">
            <a:avLst/>
          </a:prstGeom>
          <a:noFill/>
        </p:spPr>
        <p:txBody>
          <a:bodyPr wrap="square" lIns="182880" tIns="146304" rIns="182880" bIns="146304" rtlCol="0">
            <a:spAutoFit/>
          </a:bodyPr>
          <a:lstStyle/>
          <a:p>
            <a:pPr>
              <a:lnSpc>
                <a:spcPct val="90000"/>
              </a:lnSpc>
              <a:spcAft>
                <a:spcPts val="600"/>
              </a:spcAft>
            </a:pPr>
            <a:r>
              <a:rPr kumimoji="1" lang="ja-JP" altLang="en-US" sz="2400" dirty="0">
                <a:gradFill>
                  <a:gsLst>
                    <a:gs pos="2917">
                      <a:schemeClr val="tx1"/>
                    </a:gs>
                    <a:gs pos="30000">
                      <a:schemeClr val="tx1"/>
                    </a:gs>
                  </a:gsLst>
                  <a:lin ang="5400000" scaled="0"/>
                </a:gradFill>
              </a:rPr>
              <a:t>開発者的にはめんどくさい</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400" dirty="0">
                <a:gradFill>
                  <a:gsLst>
                    <a:gs pos="2917">
                      <a:schemeClr val="tx1"/>
                    </a:gs>
                    <a:gs pos="30000">
                      <a:schemeClr val="tx1"/>
                    </a:gs>
                  </a:gsLst>
                  <a:lin ang="5400000" scaled="0"/>
                </a:gradFill>
              </a:rPr>
              <a:t>開発者登録が必要</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400" dirty="0">
                <a:gradFill>
                  <a:gsLst>
                    <a:gs pos="2917">
                      <a:schemeClr val="tx1"/>
                    </a:gs>
                    <a:gs pos="30000">
                      <a:schemeClr val="tx1"/>
                    </a:gs>
                  </a:gsLst>
                  <a:lin ang="5400000" scaled="0"/>
                </a:gradFill>
              </a:rPr>
              <a:t>マイクロソフトによる審査が必要</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endParaRPr kumimoji="1" lang="en-US" altLang="ja-JP" sz="2400" dirty="0">
              <a:gradFill>
                <a:gsLst>
                  <a:gs pos="2917">
                    <a:schemeClr val="tx1"/>
                  </a:gs>
                  <a:gs pos="30000">
                    <a:schemeClr val="tx1"/>
                  </a:gs>
                </a:gsLst>
                <a:lin ang="5400000" scaled="0"/>
              </a:gradFill>
            </a:endParaRPr>
          </a:p>
          <a:p>
            <a:pPr>
              <a:lnSpc>
                <a:spcPct val="90000"/>
              </a:lnSpc>
              <a:spcAft>
                <a:spcPts val="600"/>
              </a:spcAft>
            </a:pPr>
            <a:r>
              <a:rPr kumimoji="1" lang="ja-JP" altLang="en-US" sz="2400" dirty="0">
                <a:gradFill>
                  <a:gsLst>
                    <a:gs pos="2917">
                      <a:schemeClr val="tx1"/>
                    </a:gs>
                    <a:gs pos="30000">
                      <a:schemeClr val="tx1"/>
                    </a:gs>
                  </a:gsLst>
                  <a:lin ang="5400000" scaled="0"/>
                </a:gradFill>
              </a:rPr>
              <a:t>ユーザーのメリット</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400" dirty="0">
                <a:gradFill>
                  <a:gsLst>
                    <a:gs pos="2917">
                      <a:schemeClr val="tx1"/>
                    </a:gs>
                    <a:gs pos="30000">
                      <a:schemeClr val="tx1"/>
                    </a:gs>
                  </a:gsLst>
                  <a:lin ang="5400000" scaled="0"/>
                </a:gradFill>
              </a:rPr>
              <a:t>安全性がある程度保証されたアプリを入手可能</a:t>
            </a:r>
            <a:endParaRPr kumimoji="1" lang="en-US" altLang="ja-JP"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978162557"/>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1168-4D7A-454E-B9A6-CD4F251B1A36}"/>
              </a:ext>
            </a:extLst>
          </p:cNvPr>
          <p:cNvSpPr>
            <a:spLocks noGrp="1"/>
          </p:cNvSpPr>
          <p:nvPr>
            <p:ph type="title"/>
          </p:nvPr>
        </p:nvSpPr>
        <p:spPr/>
        <p:txBody>
          <a:bodyPr/>
          <a:lstStyle/>
          <a:p>
            <a:r>
              <a:rPr kumimoji="1" lang="ja-JP" altLang="en-US" dirty="0"/>
              <a:t>ビジネス向け </a:t>
            </a:r>
            <a:r>
              <a:rPr kumimoji="1" lang="en-US" altLang="ja-JP" dirty="0"/>
              <a:t>Microsoft Store</a:t>
            </a:r>
            <a:r>
              <a:rPr kumimoji="1" lang="ja-JP" altLang="en-US" dirty="0"/>
              <a:t> からの配布</a:t>
            </a:r>
          </a:p>
        </p:txBody>
      </p:sp>
      <p:sp>
        <p:nvSpPr>
          <p:cNvPr id="7" name="テキスト プレースホルダー 6">
            <a:extLst>
              <a:ext uri="{FF2B5EF4-FFF2-40B4-BE49-F238E27FC236}">
                <a16:creationId xmlns:a16="http://schemas.microsoft.com/office/drawing/2014/main" id="{53AF8F64-7C9F-4A5D-92DF-311191649E2D}"/>
              </a:ext>
            </a:extLst>
          </p:cNvPr>
          <p:cNvSpPr>
            <a:spLocks noGrp="1"/>
          </p:cNvSpPr>
          <p:nvPr>
            <p:ph type="body" sz="quarter" idx="10"/>
          </p:nvPr>
        </p:nvSpPr>
        <p:spPr>
          <a:xfrm>
            <a:off x="274638" y="1212850"/>
            <a:ext cx="11887200" cy="800219"/>
          </a:xfrm>
        </p:spPr>
        <p:txBody>
          <a:bodyPr/>
          <a:lstStyle/>
          <a:p>
            <a:r>
              <a:rPr kumimoji="1" lang="en-US" altLang="ja-JP" dirty="0"/>
              <a:t>Azure AD </a:t>
            </a:r>
            <a:r>
              <a:rPr kumimoji="1" lang="ja-JP" altLang="en-US" dirty="0"/>
              <a:t>があればプライベートストアが利用可能です</a:t>
            </a:r>
          </a:p>
        </p:txBody>
      </p:sp>
      <p:pic>
        <p:nvPicPr>
          <p:cNvPr id="3" name="図 2">
            <a:extLst>
              <a:ext uri="{FF2B5EF4-FFF2-40B4-BE49-F238E27FC236}">
                <a16:creationId xmlns:a16="http://schemas.microsoft.com/office/drawing/2014/main" id="{EA2252E6-1FBF-401E-ABF5-9A862DEE275E}"/>
              </a:ext>
            </a:extLst>
          </p:cNvPr>
          <p:cNvPicPr>
            <a:picLocks noChangeAspect="1"/>
          </p:cNvPicPr>
          <p:nvPr/>
        </p:nvPicPr>
        <p:blipFill rotWithShape="1">
          <a:blip r:embed="rId2"/>
          <a:srcRect r="22312"/>
          <a:stretch/>
        </p:blipFill>
        <p:spPr>
          <a:xfrm>
            <a:off x="274638" y="2066843"/>
            <a:ext cx="5557450" cy="4007779"/>
          </a:xfrm>
          <a:prstGeom prst="rect">
            <a:avLst/>
          </a:prstGeom>
          <a:ln>
            <a:noFill/>
          </a:ln>
          <a:effectLst>
            <a:outerShdw blurRad="292100" dist="139700" dir="2700000" algn="tl" rotWithShape="0">
              <a:srgbClr val="333333">
                <a:alpha val="65000"/>
              </a:srgbClr>
            </a:outerShdw>
          </a:effectLst>
        </p:spPr>
      </p:pic>
      <p:sp>
        <p:nvSpPr>
          <p:cNvPr id="5" name="正方形/長方形 4">
            <a:extLst>
              <a:ext uri="{FF2B5EF4-FFF2-40B4-BE49-F238E27FC236}">
                <a16:creationId xmlns:a16="http://schemas.microsoft.com/office/drawing/2014/main" id="{B5E63671-4121-4022-BA90-8E6ABF212420}"/>
              </a:ext>
            </a:extLst>
          </p:cNvPr>
          <p:cNvSpPr/>
          <p:nvPr/>
        </p:nvSpPr>
        <p:spPr bwMode="auto">
          <a:xfrm>
            <a:off x="2477429" y="5719254"/>
            <a:ext cx="1594624" cy="429322"/>
          </a:xfrm>
          <a:prstGeom prst="rect">
            <a:avLst/>
          </a:prstGeom>
          <a:noFill/>
          <a:ln w="571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4" name="正方形/長方形 3">
            <a:extLst>
              <a:ext uri="{FF2B5EF4-FFF2-40B4-BE49-F238E27FC236}">
                <a16:creationId xmlns:a16="http://schemas.microsoft.com/office/drawing/2014/main" id="{6042A310-5D62-45DF-8F59-C240189FEABC}"/>
              </a:ext>
            </a:extLst>
          </p:cNvPr>
          <p:cNvSpPr/>
          <p:nvPr/>
        </p:nvSpPr>
        <p:spPr bwMode="auto">
          <a:xfrm>
            <a:off x="2603810" y="4407127"/>
            <a:ext cx="1594624" cy="429322"/>
          </a:xfrm>
          <a:prstGeom prst="rect">
            <a:avLst/>
          </a:prstGeom>
          <a:noFill/>
          <a:ln w="571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正方形/長方形 8">
            <a:extLst>
              <a:ext uri="{FF2B5EF4-FFF2-40B4-BE49-F238E27FC236}">
                <a16:creationId xmlns:a16="http://schemas.microsoft.com/office/drawing/2014/main" id="{0B0E5C6D-4B30-4CA7-B666-04DDC39A7E62}"/>
              </a:ext>
            </a:extLst>
          </p:cNvPr>
          <p:cNvSpPr/>
          <p:nvPr/>
        </p:nvSpPr>
        <p:spPr>
          <a:xfrm>
            <a:off x="55755" y="6514585"/>
            <a:ext cx="7961972" cy="369332"/>
          </a:xfrm>
          <a:prstGeom prst="rect">
            <a:avLst/>
          </a:prstGeom>
        </p:spPr>
        <p:txBody>
          <a:bodyPr wrap="square">
            <a:spAutoFit/>
          </a:bodyPr>
          <a:lstStyle/>
          <a:p>
            <a:r>
              <a:rPr lang="ja-JP" altLang="en-US" dirty="0"/>
              <a:t>参考：https://technet.microsoft.com/ja-jp/windows/store-for-business.aspx</a:t>
            </a:r>
          </a:p>
        </p:txBody>
      </p:sp>
      <p:sp>
        <p:nvSpPr>
          <p:cNvPr id="13" name="TextBox 6">
            <a:extLst>
              <a:ext uri="{FF2B5EF4-FFF2-40B4-BE49-F238E27FC236}">
                <a16:creationId xmlns:a16="http://schemas.microsoft.com/office/drawing/2014/main" id="{BCD40B49-89C2-4CED-98B6-3B9DE9799C32}"/>
              </a:ext>
            </a:extLst>
          </p:cNvPr>
          <p:cNvSpPr txBox="1"/>
          <p:nvPr/>
        </p:nvSpPr>
        <p:spPr>
          <a:xfrm>
            <a:off x="6218237" y="2024108"/>
            <a:ext cx="6027612" cy="1778949"/>
          </a:xfrm>
          <a:prstGeom prst="rect">
            <a:avLst/>
          </a:prstGeom>
          <a:noFill/>
        </p:spPr>
        <p:txBody>
          <a:bodyPr wrap="square" lIns="182880" tIns="146304" rIns="182880" bIns="146304" rtlCol="0">
            <a:spAutoFit/>
          </a:bodyPr>
          <a:lstStyle/>
          <a:p>
            <a:pPr>
              <a:lnSpc>
                <a:spcPct val="90000"/>
              </a:lnSpc>
              <a:spcAft>
                <a:spcPts val="600"/>
              </a:spcAft>
            </a:pPr>
            <a:r>
              <a:rPr kumimoji="1" lang="ja-JP" altLang="en-US" sz="2400" dirty="0">
                <a:gradFill>
                  <a:gsLst>
                    <a:gs pos="2917">
                      <a:schemeClr val="tx1"/>
                    </a:gs>
                    <a:gs pos="30000">
                      <a:schemeClr val="tx1"/>
                    </a:gs>
                  </a:gsLst>
                  <a:lin ang="5400000" scaled="0"/>
                </a:gradFill>
              </a:rPr>
              <a:t>アプリ提出時に特定企業向けに提出可能</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400" dirty="0">
                <a:gradFill>
                  <a:gsLst>
                    <a:gs pos="2917">
                      <a:schemeClr val="tx1"/>
                    </a:gs>
                    <a:gs pos="30000">
                      <a:schemeClr val="tx1"/>
                    </a:gs>
                  </a:gsLst>
                  <a:lin ang="5400000" scaled="0"/>
                </a:gradFill>
              </a:rPr>
              <a:t>価格と使用可能状況で「基幹業務（</a:t>
            </a:r>
            <a:r>
              <a:rPr kumimoji="1" lang="en-US" altLang="ja-JP" sz="2400" dirty="0">
                <a:gradFill>
                  <a:gsLst>
                    <a:gs pos="2917">
                      <a:schemeClr val="tx1"/>
                    </a:gs>
                    <a:gs pos="30000">
                      <a:schemeClr val="tx1"/>
                    </a:gs>
                  </a:gsLst>
                  <a:lin ang="5400000" scaled="0"/>
                </a:gradFill>
              </a:rPr>
              <a:t>LOB</a:t>
            </a:r>
            <a:r>
              <a:rPr kumimoji="1" lang="ja-JP" altLang="en-US" sz="2400" dirty="0">
                <a:gradFill>
                  <a:gsLst>
                    <a:gs pos="2917">
                      <a:schemeClr val="tx1"/>
                    </a:gs>
                    <a:gs pos="30000">
                      <a:schemeClr val="tx1"/>
                    </a:gs>
                  </a:gsLst>
                  <a:lin ang="5400000" scaled="0"/>
                </a:gradFill>
              </a:rPr>
              <a:t>）配布」を選択</a:t>
            </a:r>
            <a:endParaRPr kumimoji="1" lang="en-US" altLang="ja-JP" sz="2400" dirty="0">
              <a:gradFill>
                <a:gsLst>
                  <a:gs pos="2917">
                    <a:schemeClr val="tx1"/>
                  </a:gs>
                  <a:gs pos="30000">
                    <a:schemeClr val="tx1"/>
                  </a:gs>
                </a:gsLst>
                <a:lin ang="5400000" scaled="0"/>
              </a:gradFill>
            </a:endParaRPr>
          </a:p>
          <a:p>
            <a:pPr marL="342900" indent="-342900">
              <a:lnSpc>
                <a:spcPct val="90000"/>
              </a:lnSpc>
              <a:spcAft>
                <a:spcPts val="600"/>
              </a:spcAft>
              <a:buFont typeface="Arial" panose="020B0604020202020204" pitchFamily="34" charset="0"/>
              <a:buChar char="•"/>
            </a:pPr>
            <a:r>
              <a:rPr kumimoji="1" lang="ja-JP" altLang="en-US" sz="2400" dirty="0">
                <a:gradFill>
                  <a:gsLst>
                    <a:gs pos="2917">
                      <a:schemeClr val="tx1"/>
                    </a:gs>
                    <a:gs pos="30000">
                      <a:schemeClr val="tx1"/>
                    </a:gs>
                  </a:gsLst>
                  <a:lin ang="5400000" scaled="0"/>
                </a:gradFill>
              </a:rPr>
              <a:t>配布対象先企業をチェック</a:t>
            </a:r>
            <a:endParaRPr kumimoji="1" lang="en-US" altLang="ja-JP"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43865195"/>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プレースホルダー 2">
            <a:extLst>
              <a:ext uri="{FF2B5EF4-FFF2-40B4-BE49-F238E27FC236}">
                <a16:creationId xmlns:a16="http://schemas.microsoft.com/office/drawing/2014/main" id="{F56C33DB-D0B2-4D76-A244-EEE3A2C48DE8}"/>
              </a:ext>
            </a:extLst>
          </p:cNvPr>
          <p:cNvSpPr>
            <a:spLocks noGrp="1"/>
          </p:cNvSpPr>
          <p:nvPr>
            <p:ph type="body" sz="quarter" idx="10"/>
          </p:nvPr>
        </p:nvSpPr>
        <p:spPr>
          <a:xfrm>
            <a:off x="274638" y="1212850"/>
            <a:ext cx="11887200" cy="1415772"/>
          </a:xfrm>
        </p:spPr>
        <p:txBody>
          <a:bodyPr/>
          <a:lstStyle/>
          <a:p>
            <a:pPr marL="0" indent="0">
              <a:buNone/>
            </a:pPr>
            <a:r>
              <a:rPr lang="en-US" altLang="ja-JP" dirty="0"/>
              <a:t>Windows </a:t>
            </a:r>
            <a:r>
              <a:rPr lang="ja-JP" altLang="en-US" dirty="0"/>
              <a:t>の設定で有効化されていれば信頼された証明書で署名されているアプリはインストール可能</a:t>
            </a:r>
            <a:endParaRPr kumimoji="1" lang="ja-JP" altLang="en-US" dirty="0"/>
          </a:p>
        </p:txBody>
      </p:sp>
      <p:sp>
        <p:nvSpPr>
          <p:cNvPr id="2" name="Title 1">
            <a:extLst>
              <a:ext uri="{FF2B5EF4-FFF2-40B4-BE49-F238E27FC236}">
                <a16:creationId xmlns:a16="http://schemas.microsoft.com/office/drawing/2014/main" id="{27FC5F0C-45ED-4A8B-98D7-EE4CA167960E}"/>
              </a:ext>
            </a:extLst>
          </p:cNvPr>
          <p:cNvSpPr>
            <a:spLocks noGrp="1"/>
          </p:cNvSpPr>
          <p:nvPr>
            <p:ph type="title"/>
          </p:nvPr>
        </p:nvSpPr>
        <p:spPr/>
        <p:txBody>
          <a:bodyPr/>
          <a:lstStyle/>
          <a:p>
            <a:r>
              <a:rPr kumimoji="1" lang="ja-JP" altLang="en-US" dirty="0"/>
              <a:t>サイドローディング</a:t>
            </a:r>
          </a:p>
        </p:txBody>
      </p:sp>
      <p:pic>
        <p:nvPicPr>
          <p:cNvPr id="4" name="図 3">
            <a:extLst>
              <a:ext uri="{FF2B5EF4-FFF2-40B4-BE49-F238E27FC236}">
                <a16:creationId xmlns:a16="http://schemas.microsoft.com/office/drawing/2014/main" id="{63151124-6537-40CB-89C8-76D5460E5DCE}"/>
              </a:ext>
            </a:extLst>
          </p:cNvPr>
          <p:cNvPicPr>
            <a:picLocks noChangeAspect="1"/>
          </p:cNvPicPr>
          <p:nvPr/>
        </p:nvPicPr>
        <p:blipFill>
          <a:blip r:embed="rId2"/>
          <a:stretch>
            <a:fillRect/>
          </a:stretch>
        </p:blipFill>
        <p:spPr>
          <a:xfrm>
            <a:off x="272273" y="2576771"/>
            <a:ext cx="6251190" cy="4165704"/>
          </a:xfrm>
          <a:prstGeom prst="rect">
            <a:avLst/>
          </a:prstGeom>
          <a:ln>
            <a:noFill/>
          </a:ln>
          <a:effectLst>
            <a:outerShdw blurRad="292100" dist="139700" dir="2700000" algn="tl" rotWithShape="0">
              <a:srgbClr val="333333">
                <a:alpha val="65000"/>
              </a:srgbClr>
            </a:outerShdw>
          </a:effectLst>
        </p:spPr>
      </p:pic>
      <p:sp>
        <p:nvSpPr>
          <p:cNvPr id="5" name="正方形/長方形 4">
            <a:extLst>
              <a:ext uri="{FF2B5EF4-FFF2-40B4-BE49-F238E27FC236}">
                <a16:creationId xmlns:a16="http://schemas.microsoft.com/office/drawing/2014/main" id="{562D903E-F283-49B0-B669-7B96F9E9ADA4}"/>
              </a:ext>
            </a:extLst>
          </p:cNvPr>
          <p:cNvSpPr/>
          <p:nvPr/>
        </p:nvSpPr>
        <p:spPr bwMode="auto">
          <a:xfrm>
            <a:off x="2927195" y="5084956"/>
            <a:ext cx="3417849" cy="613317"/>
          </a:xfrm>
          <a:prstGeom prst="rect">
            <a:avLst/>
          </a:prstGeom>
          <a:noFill/>
          <a:ln w="57150">
            <a:solidFill>
              <a:schemeClr val="accent4"/>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35192102"/>
      </p:ext>
    </p:extLst>
  </p:cSld>
  <p:clrMapOvr>
    <a:masterClrMapping/>
  </p:clrMapOvr>
  <p:transition>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00001867-A9B9-4F9D-8DD7-29505B9852DB}"/>
              </a:ext>
            </a:extLst>
          </p:cNvPr>
          <p:cNvSpPr>
            <a:spLocks noGrp="1"/>
          </p:cNvSpPr>
          <p:nvPr>
            <p:ph type="body" sz="quarter" idx="10"/>
          </p:nvPr>
        </p:nvSpPr>
        <p:spPr>
          <a:xfrm>
            <a:off x="274638" y="1212850"/>
            <a:ext cx="11887200" cy="800219"/>
          </a:xfrm>
        </p:spPr>
        <p:txBody>
          <a:bodyPr/>
          <a:lstStyle/>
          <a:p>
            <a:pPr marL="0" indent="0">
              <a:buNone/>
            </a:pPr>
            <a:r>
              <a:rPr kumimoji="1" lang="en-US" altLang="ja-JP" dirty="0"/>
              <a:t>Fall Creators Update </a:t>
            </a:r>
            <a:r>
              <a:rPr kumimoji="1" lang="ja-JP" altLang="en-US" dirty="0"/>
              <a:t>で </a:t>
            </a:r>
            <a:r>
              <a:rPr kumimoji="1" lang="en-US" altLang="ja-JP" dirty="0"/>
              <a:t>Web </a:t>
            </a:r>
            <a:r>
              <a:rPr kumimoji="1" lang="ja-JP" altLang="en-US" dirty="0"/>
              <a:t>からのインストールに対応</a:t>
            </a:r>
          </a:p>
        </p:txBody>
      </p:sp>
      <p:sp>
        <p:nvSpPr>
          <p:cNvPr id="3" name="タイトル 2">
            <a:extLst>
              <a:ext uri="{FF2B5EF4-FFF2-40B4-BE49-F238E27FC236}">
                <a16:creationId xmlns:a16="http://schemas.microsoft.com/office/drawing/2014/main" id="{51F02E77-4F6D-4765-A95C-FCCAB28897AE}"/>
              </a:ext>
            </a:extLst>
          </p:cNvPr>
          <p:cNvSpPr>
            <a:spLocks noGrp="1"/>
          </p:cNvSpPr>
          <p:nvPr>
            <p:ph type="title"/>
          </p:nvPr>
        </p:nvSpPr>
        <p:spPr/>
        <p:txBody>
          <a:bodyPr/>
          <a:lstStyle/>
          <a:p>
            <a:r>
              <a:rPr kumimoji="1" lang="ja-JP" altLang="en-US" dirty="0"/>
              <a:t>サイドローディング</a:t>
            </a:r>
          </a:p>
        </p:txBody>
      </p:sp>
      <p:grpSp>
        <p:nvGrpSpPr>
          <p:cNvPr id="13" name="グループ化 12">
            <a:extLst>
              <a:ext uri="{FF2B5EF4-FFF2-40B4-BE49-F238E27FC236}">
                <a16:creationId xmlns:a16="http://schemas.microsoft.com/office/drawing/2014/main" id="{756AEFAE-2253-42AC-AC4B-24DCF8D1F6C6}"/>
              </a:ext>
            </a:extLst>
          </p:cNvPr>
          <p:cNvGrpSpPr/>
          <p:nvPr/>
        </p:nvGrpSpPr>
        <p:grpSpPr>
          <a:xfrm>
            <a:off x="619265" y="2013069"/>
            <a:ext cx="11817210" cy="4048986"/>
            <a:chOff x="-159965" y="2013069"/>
            <a:chExt cx="11817210" cy="4048986"/>
          </a:xfrm>
        </p:grpSpPr>
        <p:sp>
          <p:nvSpPr>
            <p:cNvPr id="5" name="テキスト ボックス 4">
              <a:extLst>
                <a:ext uri="{FF2B5EF4-FFF2-40B4-BE49-F238E27FC236}">
                  <a16:creationId xmlns:a16="http://schemas.microsoft.com/office/drawing/2014/main" id="{6934C6C3-AFF4-4EF2-8BF4-362140D183A1}"/>
                </a:ext>
              </a:extLst>
            </p:cNvPr>
            <p:cNvSpPr txBox="1"/>
            <p:nvPr/>
          </p:nvSpPr>
          <p:spPr>
            <a:xfrm>
              <a:off x="-159965" y="4769393"/>
              <a:ext cx="3748879" cy="1292662"/>
            </a:xfrm>
            <a:prstGeom prst="rect">
              <a:avLst/>
            </a:prstGeom>
            <a:noFill/>
          </p:spPr>
          <p:txBody>
            <a:bodyPr wrap="square" lIns="182880" tIns="146304" rIns="182880" bIns="146304" rtlCol="0">
              <a:spAutoFit/>
            </a:bodyPr>
            <a:lstStyle/>
            <a:p>
              <a:pPr algn="ctr">
                <a:lnSpc>
                  <a:spcPct val="90000"/>
                </a:lnSpc>
                <a:spcAft>
                  <a:spcPts val="600"/>
                </a:spcAft>
              </a:pPr>
              <a:r>
                <a:rPr kumimoji="1" lang="ja-JP" altLang="en-US" sz="2400" dirty="0">
                  <a:gradFill>
                    <a:gsLst>
                      <a:gs pos="2917">
                        <a:schemeClr val="tx1"/>
                      </a:gs>
                      <a:gs pos="30000">
                        <a:schemeClr val="tx1"/>
                      </a:gs>
                    </a:gsLst>
                    <a:lin ang="5400000" scaled="0"/>
                  </a:gradFill>
                </a:rPr>
                <a:t>インストールする</a:t>
              </a:r>
              <a:br>
                <a:rPr kumimoji="1" lang="en-US" altLang="ja-JP" sz="2400" dirty="0">
                  <a:gradFill>
                    <a:gsLst>
                      <a:gs pos="2917">
                        <a:schemeClr val="tx1"/>
                      </a:gs>
                      <a:gs pos="30000">
                        <a:schemeClr val="tx1"/>
                      </a:gs>
                    </a:gsLst>
                    <a:lin ang="5400000" scaled="0"/>
                  </a:gradFill>
                </a:rPr>
              </a:br>
              <a:r>
                <a:rPr kumimoji="1" lang="ja-JP" altLang="en-US" sz="2400" dirty="0">
                  <a:gradFill>
                    <a:gsLst>
                      <a:gs pos="2917">
                        <a:schemeClr val="tx1"/>
                      </a:gs>
                      <a:gs pos="30000">
                        <a:schemeClr val="tx1"/>
                      </a:gs>
                    </a:gsLst>
                    <a:lin ang="5400000" scaled="0"/>
                  </a:gradFill>
                </a:rPr>
                <a:t>パッケージなどを定義した</a:t>
              </a:r>
              <a:br>
                <a:rPr kumimoji="1" lang="en-US" altLang="ja-JP" sz="2400" dirty="0">
                  <a:gradFill>
                    <a:gsLst>
                      <a:gs pos="2917">
                        <a:schemeClr val="tx1"/>
                      </a:gs>
                      <a:gs pos="30000">
                        <a:schemeClr val="tx1"/>
                      </a:gs>
                    </a:gsLst>
                    <a:lin ang="5400000" scaled="0"/>
                  </a:gradFill>
                </a:rPr>
              </a:br>
              <a:r>
                <a:rPr kumimoji="1" lang="en-US" altLang="ja-JP" sz="2400" dirty="0">
                  <a:gradFill>
                    <a:gsLst>
                      <a:gs pos="2917">
                        <a:schemeClr val="tx1"/>
                      </a:gs>
                      <a:gs pos="30000">
                        <a:schemeClr val="tx1"/>
                      </a:gs>
                    </a:gsLst>
                    <a:lin ang="5400000" scaled="0"/>
                  </a:gradFill>
                </a:rPr>
                <a:t>XML </a:t>
              </a:r>
              <a:r>
                <a:rPr kumimoji="1" lang="ja-JP" altLang="en-US" sz="2400" dirty="0">
                  <a:gradFill>
                    <a:gsLst>
                      <a:gs pos="2917">
                        <a:schemeClr val="tx1"/>
                      </a:gs>
                      <a:gs pos="30000">
                        <a:schemeClr val="tx1"/>
                      </a:gs>
                    </a:gsLst>
                    <a:lin ang="5400000" scaled="0"/>
                  </a:gradFill>
                </a:rPr>
                <a:t>ファイル </a:t>
              </a:r>
              <a:r>
                <a:rPr kumimoji="1" lang="en-US" altLang="ja-JP" sz="2400" dirty="0">
                  <a:gradFill>
                    <a:gsLst>
                      <a:gs pos="2917">
                        <a:schemeClr val="tx1"/>
                      </a:gs>
                      <a:gs pos="30000">
                        <a:schemeClr val="tx1"/>
                      </a:gs>
                    </a:gsLst>
                    <a:lin ang="5400000" scaled="0"/>
                  </a:gradFill>
                </a:rPr>
                <a:t>or </a:t>
              </a:r>
              <a:r>
                <a:rPr kumimoji="1" lang="ja-JP" altLang="en-US" sz="2400" dirty="0">
                  <a:gradFill>
                    <a:gsLst>
                      <a:gs pos="2917">
                        <a:schemeClr val="tx1"/>
                      </a:gs>
                      <a:gs pos="30000">
                        <a:schemeClr val="tx1"/>
                      </a:gs>
                    </a:gsLst>
                    <a:lin ang="5400000" scaled="0"/>
                  </a:gradFill>
                </a:rPr>
                <a:t>パッケージ</a:t>
              </a:r>
            </a:p>
          </p:txBody>
        </p:sp>
        <p:grpSp>
          <p:nvGrpSpPr>
            <p:cNvPr id="12" name="グループ化 11">
              <a:extLst>
                <a:ext uri="{FF2B5EF4-FFF2-40B4-BE49-F238E27FC236}">
                  <a16:creationId xmlns:a16="http://schemas.microsoft.com/office/drawing/2014/main" id="{7D5FBD0C-42BD-4F5B-9008-36DCB400EBA7}"/>
                </a:ext>
              </a:extLst>
            </p:cNvPr>
            <p:cNvGrpSpPr/>
            <p:nvPr/>
          </p:nvGrpSpPr>
          <p:grpSpPr>
            <a:xfrm>
              <a:off x="370313" y="2013069"/>
              <a:ext cx="11286932" cy="3768606"/>
              <a:chOff x="370313" y="2013069"/>
              <a:chExt cx="11286932" cy="3768606"/>
            </a:xfrm>
          </p:grpSpPr>
          <p:pic>
            <p:nvPicPr>
              <p:cNvPr id="4" name="図 3">
                <a:extLst>
                  <a:ext uri="{FF2B5EF4-FFF2-40B4-BE49-F238E27FC236}">
                    <a16:creationId xmlns:a16="http://schemas.microsoft.com/office/drawing/2014/main" id="{C309BA5B-109B-4874-B00E-E3D2AA13FEC1}"/>
                  </a:ext>
                </a:extLst>
              </p:cNvPr>
              <p:cNvPicPr>
                <a:picLocks noChangeAspect="1"/>
              </p:cNvPicPr>
              <p:nvPr/>
            </p:nvPicPr>
            <p:blipFill>
              <a:blip r:embed="rId2"/>
              <a:stretch>
                <a:fillRect/>
              </a:stretch>
            </p:blipFill>
            <p:spPr>
              <a:xfrm>
                <a:off x="370313" y="2013069"/>
                <a:ext cx="2705100" cy="2752725"/>
              </a:xfrm>
              <a:prstGeom prst="rect">
                <a:avLst/>
              </a:prstGeom>
            </p:spPr>
          </p:pic>
          <p:pic>
            <p:nvPicPr>
              <p:cNvPr id="7" name="図 6">
                <a:extLst>
                  <a:ext uri="{FF2B5EF4-FFF2-40B4-BE49-F238E27FC236}">
                    <a16:creationId xmlns:a16="http://schemas.microsoft.com/office/drawing/2014/main" id="{80F4A95F-B022-4FD5-995B-9240189E0004}"/>
                  </a:ext>
                </a:extLst>
              </p:cNvPr>
              <p:cNvPicPr>
                <a:picLocks noChangeAspect="1"/>
              </p:cNvPicPr>
              <p:nvPr/>
            </p:nvPicPr>
            <p:blipFill>
              <a:blip r:embed="rId3"/>
              <a:stretch>
                <a:fillRect/>
              </a:stretch>
            </p:blipFill>
            <p:spPr>
              <a:xfrm>
                <a:off x="6444244" y="2013069"/>
                <a:ext cx="2076450" cy="2847975"/>
              </a:xfrm>
              <a:prstGeom prst="rect">
                <a:avLst/>
              </a:prstGeom>
            </p:spPr>
          </p:pic>
          <p:sp>
            <p:nvSpPr>
              <p:cNvPr id="8" name="テキスト ボックス 7">
                <a:extLst>
                  <a:ext uri="{FF2B5EF4-FFF2-40B4-BE49-F238E27FC236}">
                    <a16:creationId xmlns:a16="http://schemas.microsoft.com/office/drawing/2014/main" id="{87550C2C-9864-4BF2-A42B-7237FF821CAC}"/>
                  </a:ext>
                </a:extLst>
              </p:cNvPr>
              <p:cNvSpPr txBox="1"/>
              <p:nvPr/>
            </p:nvSpPr>
            <p:spPr>
              <a:xfrm>
                <a:off x="3868110" y="4821412"/>
                <a:ext cx="7789135" cy="960263"/>
              </a:xfrm>
              <a:prstGeom prst="rect">
                <a:avLst/>
              </a:prstGeom>
              <a:noFill/>
            </p:spPr>
            <p:txBody>
              <a:bodyPr wrap="square" lIns="182880" tIns="146304" rIns="182880" bIns="146304" rtlCol="0">
                <a:spAutoFit/>
              </a:bodyPr>
              <a:lstStyle/>
              <a:p>
                <a:pPr algn="ctr" defTabSz="932472" fontAlgn="base">
                  <a:lnSpc>
                    <a:spcPct val="90000"/>
                  </a:lnSpc>
                  <a:spcBef>
                    <a:spcPct val="0"/>
                  </a:spcBef>
                  <a:spcAft>
                    <a:spcPct val="0"/>
                  </a:spcAft>
                </a:pPr>
                <a:r>
                  <a:rPr lang="en-US" altLang="ja-JP" sz="2400" dirty="0"/>
                  <a:t>Web </a:t>
                </a:r>
                <a:r>
                  <a:rPr lang="ja-JP" altLang="en-US" sz="2400" dirty="0"/>
                  <a:t>ページ</a:t>
                </a:r>
                <a:endParaRPr lang="en-US" altLang="ja-JP" sz="2400" dirty="0"/>
              </a:p>
              <a:p>
                <a:pPr algn="ctr" defTabSz="932472" fontAlgn="base">
                  <a:lnSpc>
                    <a:spcPct val="90000"/>
                  </a:lnSpc>
                  <a:spcBef>
                    <a:spcPct val="0"/>
                  </a:spcBef>
                  <a:spcAft>
                    <a:spcPct val="0"/>
                  </a:spcAft>
                </a:pPr>
                <a:r>
                  <a:rPr lang="en-US" altLang="ja-JP" sz="2400" dirty="0" err="1"/>
                  <a:t>ms-appinstaller</a:t>
                </a:r>
                <a:r>
                  <a:rPr lang="en-US" altLang="ja-JP" sz="2400" dirty="0"/>
                  <a:t>:?source=</a:t>
                </a:r>
                <a:r>
                  <a:rPr kumimoji="1" lang="en-US" altLang="ja-JP" sz="2400" dirty="0" err="1">
                    <a:cs typeface="Segoe UI" pitchFamily="34" charset="0"/>
                  </a:rPr>
                  <a:t>appinstaller</a:t>
                </a:r>
                <a:r>
                  <a:rPr kumimoji="1" lang="ja-JP" altLang="en-US" sz="2400" dirty="0">
                    <a:cs typeface="Segoe UI" pitchFamily="34" charset="0"/>
                  </a:rPr>
                  <a:t>やパッケージへのパス</a:t>
                </a:r>
                <a:endParaRPr lang="en-US" altLang="ja-JP" sz="2400" dirty="0"/>
              </a:p>
            </p:txBody>
          </p:sp>
          <p:grpSp>
            <p:nvGrpSpPr>
              <p:cNvPr id="9" name="Group 16">
                <a:extLst>
                  <a:ext uri="{FF2B5EF4-FFF2-40B4-BE49-F238E27FC236}">
                    <a16:creationId xmlns:a16="http://schemas.microsoft.com/office/drawing/2014/main" id="{15D4010D-7B94-49BA-AF53-7E2191769F52}"/>
                  </a:ext>
                </a:extLst>
              </p:cNvPr>
              <p:cNvGrpSpPr/>
              <p:nvPr/>
            </p:nvGrpSpPr>
            <p:grpSpPr>
              <a:xfrm>
                <a:off x="4275699" y="3199791"/>
                <a:ext cx="413524" cy="434898"/>
                <a:chOff x="9583544" y="2642839"/>
                <a:chExt cx="637478" cy="719254"/>
              </a:xfrm>
            </p:grpSpPr>
            <p:cxnSp>
              <p:nvCxnSpPr>
                <p:cNvPr id="10" name="Straight Connector 13">
                  <a:extLst>
                    <a:ext uri="{FF2B5EF4-FFF2-40B4-BE49-F238E27FC236}">
                      <a16:creationId xmlns:a16="http://schemas.microsoft.com/office/drawing/2014/main" id="{2FB17616-14F2-4C0C-93F6-836362D9A339}"/>
                    </a:ext>
                  </a:extLst>
                </p:cNvPr>
                <p:cNvCxnSpPr/>
                <p:nvPr/>
              </p:nvCxnSpPr>
              <p:spPr>
                <a:xfrm>
                  <a:off x="9902283" y="2642839"/>
                  <a:ext cx="0" cy="719254"/>
                </a:xfrm>
                <a:prstGeom prst="line">
                  <a:avLst/>
                </a:prstGeom>
                <a:ln w="762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4">
                  <a:extLst>
                    <a:ext uri="{FF2B5EF4-FFF2-40B4-BE49-F238E27FC236}">
                      <a16:creationId xmlns:a16="http://schemas.microsoft.com/office/drawing/2014/main" id="{8C96A043-F25B-45F1-B62F-F2E5557A64B7}"/>
                    </a:ext>
                  </a:extLst>
                </p:cNvPr>
                <p:cNvCxnSpPr>
                  <a:cxnSpLocks/>
                </p:cNvCxnSpPr>
                <p:nvPr/>
              </p:nvCxnSpPr>
              <p:spPr>
                <a:xfrm flipH="1">
                  <a:off x="9583544" y="3002466"/>
                  <a:ext cx="637478" cy="0"/>
                </a:xfrm>
                <a:prstGeom prst="line">
                  <a:avLst/>
                </a:prstGeom>
                <a:ln w="76200">
                  <a:solidFill>
                    <a:schemeClr val="accent3"/>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581630887"/>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76323E1-1811-4874-8F94-9A6DCEBE2E70}"/>
              </a:ext>
            </a:extLst>
          </p:cNvPr>
          <p:cNvSpPr>
            <a:spLocks noGrp="1"/>
          </p:cNvSpPr>
          <p:nvPr>
            <p:ph type="title"/>
          </p:nvPr>
        </p:nvSpPr>
        <p:spPr/>
        <p:txBody>
          <a:bodyPr/>
          <a:lstStyle/>
          <a:p>
            <a:r>
              <a:rPr kumimoji="1" lang="ja-JP" altLang="en-US" dirty="0"/>
              <a:t>サイドローディング</a:t>
            </a:r>
          </a:p>
        </p:txBody>
      </p:sp>
      <p:sp>
        <p:nvSpPr>
          <p:cNvPr id="5" name="テキスト プレースホルダー 4">
            <a:extLst>
              <a:ext uri="{FF2B5EF4-FFF2-40B4-BE49-F238E27FC236}">
                <a16:creationId xmlns:a16="http://schemas.microsoft.com/office/drawing/2014/main" id="{C83DE560-4F64-4A69-A3EC-43D0F39F32DC}"/>
              </a:ext>
            </a:extLst>
          </p:cNvPr>
          <p:cNvSpPr>
            <a:spLocks noGrp="1"/>
          </p:cNvSpPr>
          <p:nvPr>
            <p:ph type="body" sz="quarter" idx="11"/>
          </p:nvPr>
        </p:nvSpPr>
        <p:spPr/>
        <p:txBody>
          <a:bodyPr/>
          <a:lstStyle/>
          <a:p>
            <a:endParaRPr kumimoji="1" lang="ja-JP" altLang="en-US"/>
          </a:p>
        </p:txBody>
      </p:sp>
    </p:spTree>
    <p:extLst>
      <p:ext uri="{BB962C8B-B14F-4D97-AF65-F5344CB8AC3E}">
        <p14:creationId xmlns:p14="http://schemas.microsoft.com/office/powerpoint/2010/main" val="3073537192"/>
      </p:ext>
    </p:extLst>
  </p:cSld>
  <p:clrMapOvr>
    <a:masterClrMapping/>
  </p:clrMapOvr>
  <p:transition>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プレースホルダー 3">
            <a:extLst>
              <a:ext uri="{FF2B5EF4-FFF2-40B4-BE49-F238E27FC236}">
                <a16:creationId xmlns:a16="http://schemas.microsoft.com/office/drawing/2014/main" id="{578EB481-CBD6-4577-8B4A-0B3CABBAB8DD}"/>
              </a:ext>
            </a:extLst>
          </p:cNvPr>
          <p:cNvSpPr>
            <a:spLocks noGrp="1"/>
          </p:cNvSpPr>
          <p:nvPr>
            <p:ph type="body" sz="quarter" idx="10"/>
          </p:nvPr>
        </p:nvSpPr>
        <p:spPr>
          <a:xfrm>
            <a:off x="274638" y="1212850"/>
            <a:ext cx="11887200" cy="3385542"/>
          </a:xfrm>
        </p:spPr>
        <p:txBody>
          <a:bodyPr/>
          <a:lstStyle/>
          <a:p>
            <a:pPr marL="0" indent="0">
              <a:buNone/>
            </a:pPr>
            <a:r>
              <a:rPr kumimoji="1" lang="ja-JP" altLang="en-US" dirty="0"/>
              <a:t>配布方法は以下の </a:t>
            </a:r>
            <a:r>
              <a:rPr kumimoji="1" lang="en-US" altLang="ja-JP" dirty="0"/>
              <a:t>3 </a:t>
            </a:r>
            <a:r>
              <a:rPr kumimoji="1" lang="ja-JP" altLang="en-US" dirty="0"/>
              <a:t>通り</a:t>
            </a:r>
            <a:endParaRPr kumimoji="1" lang="en-US" altLang="ja-JP" dirty="0"/>
          </a:p>
          <a:p>
            <a:r>
              <a:rPr kumimoji="1" lang="en-US" altLang="ja-JP" dirty="0"/>
              <a:t>Microsoft</a:t>
            </a:r>
            <a:r>
              <a:rPr kumimoji="1" lang="ja-JP" altLang="en-US" dirty="0"/>
              <a:t> ストア</a:t>
            </a:r>
            <a:endParaRPr kumimoji="1" lang="en-US" altLang="ja-JP" dirty="0"/>
          </a:p>
          <a:p>
            <a:r>
              <a:rPr lang="ja-JP" altLang="en-US" dirty="0"/>
              <a:t>ビジネス向け </a:t>
            </a:r>
            <a:r>
              <a:rPr lang="en-US" altLang="ja-JP" dirty="0"/>
              <a:t>Microsoft Store</a:t>
            </a:r>
          </a:p>
          <a:p>
            <a:r>
              <a:rPr kumimoji="1" lang="ja-JP" altLang="en-US" dirty="0"/>
              <a:t>サイドローディング</a:t>
            </a:r>
            <a:endParaRPr lang="en-US" altLang="ja-JP" dirty="0"/>
          </a:p>
          <a:p>
            <a:pPr lvl="1"/>
            <a:r>
              <a:rPr kumimoji="1" lang="ja-JP" altLang="en-US" dirty="0"/>
              <a:t>かなり改善されてきています</a:t>
            </a:r>
            <a:endParaRPr kumimoji="1" lang="en-US" altLang="ja-JP" dirty="0"/>
          </a:p>
        </p:txBody>
      </p:sp>
      <p:sp>
        <p:nvSpPr>
          <p:cNvPr id="3" name="タイトル 2">
            <a:extLst>
              <a:ext uri="{FF2B5EF4-FFF2-40B4-BE49-F238E27FC236}">
                <a16:creationId xmlns:a16="http://schemas.microsoft.com/office/drawing/2014/main" id="{7BC9740D-B99B-4795-919F-432E85F632A8}"/>
              </a:ext>
            </a:extLst>
          </p:cNvPr>
          <p:cNvSpPr>
            <a:spLocks noGrp="1"/>
          </p:cNvSpPr>
          <p:nvPr>
            <p:ph type="title"/>
          </p:nvPr>
        </p:nvSpPr>
        <p:spPr/>
        <p:txBody>
          <a:bodyPr/>
          <a:lstStyle/>
          <a:p>
            <a:r>
              <a:rPr lang="ja-JP" altLang="en-US" dirty="0"/>
              <a:t>まとめ</a:t>
            </a:r>
            <a:endParaRPr kumimoji="1" lang="ja-JP" altLang="en-US" dirty="0"/>
          </a:p>
        </p:txBody>
      </p:sp>
    </p:spTree>
    <p:extLst>
      <p:ext uri="{BB962C8B-B14F-4D97-AF65-F5344CB8AC3E}">
        <p14:creationId xmlns:p14="http://schemas.microsoft.com/office/powerpoint/2010/main" val="1915330613"/>
      </p:ext>
    </p:extLst>
  </p:cSld>
  <p:clrMapOvr>
    <a:masterClrMapping/>
  </p:clrMapOvr>
  <p:transition>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33FB4-11A5-4D34-96BA-6ABA56E8473C}"/>
              </a:ext>
            </a:extLst>
          </p:cNvPr>
          <p:cNvSpPr>
            <a:spLocks noGrp="1"/>
          </p:cNvSpPr>
          <p:nvPr>
            <p:ph type="title"/>
          </p:nvPr>
        </p:nvSpPr>
        <p:spPr/>
        <p:txBody>
          <a:bodyPr/>
          <a:lstStyle/>
          <a:p>
            <a:r>
              <a:rPr kumimoji="1" lang="ja-JP" altLang="en-US" dirty="0"/>
              <a:t>まとめ</a:t>
            </a:r>
          </a:p>
        </p:txBody>
      </p:sp>
    </p:spTree>
    <p:extLst>
      <p:ext uri="{BB962C8B-B14F-4D97-AF65-F5344CB8AC3E}">
        <p14:creationId xmlns:p14="http://schemas.microsoft.com/office/powerpoint/2010/main" val="1078441662"/>
      </p:ext>
    </p:extLst>
  </p:cSld>
  <p:clrMapOvr>
    <a:masterClrMapping/>
  </p:clrMapOvr>
  <p:transition>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A649933-15F3-42F0-AEF4-3256379F0477}"/>
              </a:ext>
            </a:extLst>
          </p:cNvPr>
          <p:cNvSpPr>
            <a:spLocks noGrp="1"/>
          </p:cNvSpPr>
          <p:nvPr>
            <p:ph type="body" sz="quarter" idx="10"/>
          </p:nvPr>
        </p:nvSpPr>
        <p:spPr>
          <a:xfrm>
            <a:off x="274638" y="1212850"/>
            <a:ext cx="11887200" cy="3493264"/>
          </a:xfrm>
        </p:spPr>
        <p:txBody>
          <a:bodyPr/>
          <a:lstStyle/>
          <a:p>
            <a:pPr marL="0" indent="0">
              <a:buNone/>
            </a:pPr>
            <a:r>
              <a:rPr kumimoji="1" lang="en-US" altLang="ja-JP" dirty="0"/>
              <a:t>UWP </a:t>
            </a:r>
            <a:r>
              <a:rPr kumimoji="1" lang="ja-JP" altLang="en-US" dirty="0"/>
              <a:t>を軸にデスクトップアプリの機能も進化中</a:t>
            </a:r>
            <a:endParaRPr kumimoji="1" lang="en-US" altLang="ja-JP" dirty="0"/>
          </a:p>
          <a:p>
            <a:r>
              <a:rPr lang="en-US" altLang="ja-JP" dirty="0"/>
              <a:t>OS </a:t>
            </a:r>
            <a:r>
              <a:rPr lang="ja-JP" altLang="en-US" dirty="0"/>
              <a:t>組み込みのコントロールの充実</a:t>
            </a:r>
            <a:endParaRPr lang="en-US" altLang="ja-JP" dirty="0"/>
          </a:p>
          <a:p>
            <a:r>
              <a:rPr lang="en-US" altLang="ja-JP" dirty="0"/>
              <a:t>Project</a:t>
            </a:r>
            <a:r>
              <a:rPr lang="ja-JP" altLang="en-US" dirty="0"/>
              <a:t> </a:t>
            </a:r>
            <a:r>
              <a:rPr lang="en-US" altLang="ja-JP" dirty="0"/>
              <a:t>Rome </a:t>
            </a:r>
            <a:r>
              <a:rPr lang="ja-JP" altLang="en-US" dirty="0"/>
              <a:t>を軸にしたクロスデバイスアプリ開発環境</a:t>
            </a:r>
            <a:endParaRPr lang="en-US" altLang="ja-JP" dirty="0"/>
          </a:p>
          <a:p>
            <a:r>
              <a:rPr lang="en-US" altLang="ja-JP" dirty="0"/>
              <a:t>Microsoft </a:t>
            </a:r>
            <a:r>
              <a:rPr lang="ja-JP" altLang="en-US" dirty="0"/>
              <a:t>ストア・ビジネス向け </a:t>
            </a:r>
            <a:r>
              <a:rPr lang="en-US" altLang="ja-JP" dirty="0"/>
              <a:t>Microsoft Store</a:t>
            </a:r>
            <a:r>
              <a:rPr lang="ja-JP" altLang="en-US" dirty="0"/>
              <a:t>・サイドローディングでの配布</a:t>
            </a:r>
            <a:endParaRPr lang="en-US" altLang="ja-JP" dirty="0"/>
          </a:p>
        </p:txBody>
      </p:sp>
      <p:sp>
        <p:nvSpPr>
          <p:cNvPr id="4" name="Title 3">
            <a:extLst>
              <a:ext uri="{FF2B5EF4-FFF2-40B4-BE49-F238E27FC236}">
                <a16:creationId xmlns:a16="http://schemas.microsoft.com/office/drawing/2014/main" id="{E67C8CA7-B9B7-4159-9AF1-2FFB4DCE4BDD}"/>
              </a:ext>
            </a:extLst>
          </p:cNvPr>
          <p:cNvSpPr>
            <a:spLocks noGrp="1"/>
          </p:cNvSpPr>
          <p:nvPr>
            <p:ph type="title"/>
          </p:nvPr>
        </p:nvSpPr>
        <p:spPr/>
        <p:txBody>
          <a:bodyPr/>
          <a:lstStyle/>
          <a:p>
            <a:r>
              <a:rPr lang="ja-JP" altLang="en-US" dirty="0"/>
              <a:t>まとめ</a:t>
            </a:r>
            <a:endParaRPr kumimoji="1" lang="ja-JP" altLang="en-US" dirty="0"/>
          </a:p>
        </p:txBody>
      </p:sp>
    </p:spTree>
    <p:extLst>
      <p:ext uri="{BB962C8B-B14F-4D97-AF65-F5344CB8AC3E}">
        <p14:creationId xmlns:p14="http://schemas.microsoft.com/office/powerpoint/2010/main" val="22209308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Effect transition="in" filter="fade">
                                      <p:cBhvr>
                                        <p:cTn id="22"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049ED-7821-4235-83D5-727B811BCD3E}"/>
              </a:ext>
            </a:extLst>
          </p:cNvPr>
          <p:cNvSpPr>
            <a:spLocks noGrp="1"/>
          </p:cNvSpPr>
          <p:nvPr>
            <p:ph type="title"/>
          </p:nvPr>
        </p:nvSpPr>
        <p:spPr/>
        <p:txBody>
          <a:bodyPr/>
          <a:lstStyle/>
          <a:p>
            <a:r>
              <a:rPr kumimoji="1" lang="ja-JP" altLang="en-US" dirty="0"/>
              <a:t>はじめに</a:t>
            </a:r>
          </a:p>
        </p:txBody>
      </p:sp>
    </p:spTree>
    <p:extLst>
      <p:ext uri="{BB962C8B-B14F-4D97-AF65-F5344CB8AC3E}">
        <p14:creationId xmlns:p14="http://schemas.microsoft.com/office/powerpoint/2010/main" val="3634098751"/>
      </p:ext>
    </p:extLst>
  </p:cSld>
  <p:clrMapOvr>
    <a:masterClrMapping/>
  </p:clrMapOvr>
  <p:transition>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t sitting on a table&#10;&#10;Description generated with very high confidence">
            <a:extLst>
              <a:ext uri="{FF2B5EF4-FFF2-40B4-BE49-F238E27FC236}">
                <a16:creationId xmlns:a16="http://schemas.microsoft.com/office/drawing/2014/main" id="{DE1D930D-3C06-4719-953B-F8BF0068F1E8}"/>
              </a:ext>
            </a:extLst>
          </p:cNvPr>
          <p:cNvPicPr>
            <a:picLocks noChangeAspect="1"/>
          </p:cNvPicPr>
          <p:nvPr/>
        </p:nvPicPr>
        <p:blipFill>
          <a:blip r:embed="rId2"/>
          <a:stretch>
            <a:fillRect/>
          </a:stretch>
        </p:blipFill>
        <p:spPr>
          <a:xfrm>
            <a:off x="1311487" y="737215"/>
            <a:ext cx="9813500" cy="5520094"/>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最近肩身が狭い</a:t>
            </a:r>
          </a:p>
        </p:txBody>
      </p:sp>
    </p:spTree>
    <p:extLst>
      <p:ext uri="{BB962C8B-B14F-4D97-AF65-F5344CB8AC3E}">
        <p14:creationId xmlns:p14="http://schemas.microsoft.com/office/powerpoint/2010/main" val="1592116844"/>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人, ラップトップ, 室内, コンピューター が含まれている画像&#10;&#10;非常に高い精度で生成された説明">
            <a:extLst>
              <a:ext uri="{FF2B5EF4-FFF2-40B4-BE49-F238E27FC236}">
                <a16:creationId xmlns:a16="http://schemas.microsoft.com/office/drawing/2014/main" id="{4A24C223-FA0B-46C3-94BD-EB8A53D95F78}"/>
              </a:ext>
            </a:extLst>
          </p:cNvPr>
          <p:cNvPicPr>
            <a:picLocks noChangeAspect="1"/>
          </p:cNvPicPr>
          <p:nvPr/>
        </p:nvPicPr>
        <p:blipFill>
          <a:blip r:embed="rId2"/>
          <a:stretch>
            <a:fillRect/>
          </a:stretch>
        </p:blipFill>
        <p:spPr>
          <a:xfrm>
            <a:off x="2147942" y="787653"/>
            <a:ext cx="8140590" cy="5419218"/>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000" dirty="0">
                <a:gradFill>
                  <a:gsLst>
                    <a:gs pos="0">
                      <a:srgbClr val="FFFFFF"/>
                    </a:gs>
                    <a:gs pos="100000">
                      <a:srgbClr val="FFFFFF"/>
                    </a:gs>
                  </a:gsLst>
                  <a:lin ang="5400000" scaled="0"/>
                </a:gradFill>
                <a:ea typeface="Segoe UI" pitchFamily="34" charset="0"/>
                <a:cs typeface="Segoe UI" pitchFamily="34" charset="0"/>
              </a:rPr>
              <a:t>良い </a:t>
            </a:r>
            <a:r>
              <a:rPr kumimoji="1" lang="en-US" altLang="ja-JP" sz="6000" dirty="0">
                <a:gradFill>
                  <a:gsLst>
                    <a:gs pos="0">
                      <a:srgbClr val="FFFFFF"/>
                    </a:gs>
                    <a:gs pos="100000">
                      <a:srgbClr val="FFFFFF"/>
                    </a:gs>
                  </a:gsLst>
                  <a:lin ang="5400000" scaled="0"/>
                </a:gradFill>
                <a:ea typeface="Segoe UI" pitchFamily="34" charset="0"/>
                <a:cs typeface="Segoe UI" pitchFamily="34" charset="0"/>
              </a:rPr>
              <a:t>Windows 10 </a:t>
            </a:r>
            <a:r>
              <a:rPr kumimoji="1" lang="ja-JP" altLang="en-US" sz="6000" dirty="0">
                <a:gradFill>
                  <a:gsLst>
                    <a:gs pos="0">
                      <a:srgbClr val="FFFFFF"/>
                    </a:gs>
                    <a:gs pos="100000">
                      <a:srgbClr val="FFFFFF"/>
                    </a:gs>
                  </a:gsLst>
                  <a:lin ang="5400000" scaled="0"/>
                </a:gradFill>
                <a:ea typeface="Segoe UI" pitchFamily="34" charset="0"/>
                <a:cs typeface="Segoe UI" pitchFamily="34" charset="0"/>
              </a:rPr>
              <a:t>アプリ開発を！</a:t>
            </a:r>
          </a:p>
        </p:txBody>
      </p:sp>
    </p:spTree>
    <p:extLst>
      <p:ext uri="{BB962C8B-B14F-4D97-AF65-F5344CB8AC3E}">
        <p14:creationId xmlns:p14="http://schemas.microsoft.com/office/powerpoint/2010/main" val="3815864774"/>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descr="人, ラップトップ, 室内, コンピューター が含まれている画像&#10;&#10;非常に高い精度で生成された説明">
            <a:extLst>
              <a:ext uri="{FF2B5EF4-FFF2-40B4-BE49-F238E27FC236}">
                <a16:creationId xmlns:a16="http://schemas.microsoft.com/office/drawing/2014/main" id="{031A2315-6D3B-4B83-B905-527575EED912}"/>
              </a:ext>
            </a:extLst>
          </p:cNvPr>
          <p:cNvPicPr>
            <a:picLocks noChangeAspect="1"/>
          </p:cNvPicPr>
          <p:nvPr/>
        </p:nvPicPr>
        <p:blipFill>
          <a:blip r:embed="rId2"/>
          <a:stretch>
            <a:fillRect/>
          </a:stretch>
        </p:blipFill>
        <p:spPr>
          <a:xfrm>
            <a:off x="2147942" y="787653"/>
            <a:ext cx="8140590" cy="5419218"/>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5400" dirty="0">
                <a:gradFill>
                  <a:gsLst>
                    <a:gs pos="0">
                      <a:srgbClr val="FFFFFF"/>
                    </a:gs>
                    <a:gs pos="100000">
                      <a:srgbClr val="FFFFFF"/>
                    </a:gs>
                  </a:gsLst>
                  <a:lin ang="5400000" scaled="0"/>
                </a:gradFill>
                <a:ea typeface="Segoe UI" pitchFamily="34" charset="0"/>
                <a:cs typeface="Segoe UI" pitchFamily="34" charset="0"/>
              </a:rPr>
              <a:t>良いクロスデバイスアプリ開発を！</a:t>
            </a:r>
          </a:p>
        </p:txBody>
      </p:sp>
    </p:spTree>
    <p:extLst>
      <p:ext uri="{BB962C8B-B14F-4D97-AF65-F5344CB8AC3E}">
        <p14:creationId xmlns:p14="http://schemas.microsoft.com/office/powerpoint/2010/main" val="28128166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テキスト プレースホルダー 4">
            <a:extLst>
              <a:ext uri="{FF2B5EF4-FFF2-40B4-BE49-F238E27FC236}">
                <a16:creationId xmlns:a16="http://schemas.microsoft.com/office/drawing/2014/main" id="{A41ED81B-2352-405A-B999-2DF46B82DA95}"/>
              </a:ext>
            </a:extLst>
          </p:cNvPr>
          <p:cNvSpPr>
            <a:spLocks noGrp="1"/>
          </p:cNvSpPr>
          <p:nvPr>
            <p:ph type="body" sz="quarter" idx="10"/>
          </p:nvPr>
        </p:nvSpPr>
        <p:spPr>
          <a:xfrm>
            <a:off x="274639" y="1212849"/>
            <a:ext cx="11887200" cy="5247590"/>
          </a:xfrm>
        </p:spPr>
        <p:txBody>
          <a:bodyPr/>
          <a:lstStyle/>
          <a:p>
            <a:r>
              <a:rPr lang="ja-JP" altLang="en-US" sz="2800" dirty="0"/>
              <a:t>公式ドキュメント</a:t>
            </a:r>
            <a:br>
              <a:rPr lang="en-US" altLang="ja-JP" sz="2800" dirty="0"/>
            </a:br>
            <a:r>
              <a:rPr lang="en-US" altLang="ja-JP" sz="2000" dirty="0">
                <a:hlinkClick r:id="rId3"/>
              </a:rPr>
              <a:t>https://docs.microsoft.com/ja-jp/windows/uwp/get-started/</a:t>
            </a:r>
            <a:endParaRPr lang="en-US" altLang="ja-JP" sz="2000" dirty="0"/>
          </a:p>
          <a:p>
            <a:r>
              <a:rPr kumimoji="1" lang="en-US" altLang="ja-JP" sz="2800" dirty="0"/>
              <a:t>Project Rome</a:t>
            </a:r>
            <a:br>
              <a:rPr kumimoji="1" lang="en-US" altLang="ja-JP" sz="2800" dirty="0"/>
            </a:br>
            <a:r>
              <a:rPr lang="en-US" altLang="ja-JP" sz="2000" dirty="0">
                <a:hlinkClick r:id="rId4"/>
              </a:rPr>
              <a:t>https://developer.microsoft.com/ja-jp/windows/project-rome</a:t>
            </a:r>
            <a:endParaRPr lang="en-US" altLang="ja-JP" sz="2000" dirty="0"/>
          </a:p>
          <a:p>
            <a:r>
              <a:rPr lang="en-US" altLang="ja-JP" sz="2800" dirty="0"/>
              <a:t>XAML Controls Gallery</a:t>
            </a:r>
            <a:br>
              <a:rPr lang="en-US" altLang="ja-JP" sz="2800" dirty="0"/>
            </a:br>
            <a:r>
              <a:rPr lang="en-US" altLang="ja-JP" sz="2000" dirty="0">
                <a:hlinkClick r:id="rId5"/>
              </a:rPr>
              <a:t>https://www.microsoft.com/store/productId/9MSVH128X2ZT</a:t>
            </a:r>
            <a:endParaRPr lang="en-US" altLang="ja-JP" sz="2000" dirty="0"/>
          </a:p>
          <a:p>
            <a:r>
              <a:rPr lang="en-US" altLang="ja-JP" sz="2800" dirty="0" err="1"/>
              <a:t>AdaptiveCards</a:t>
            </a:r>
            <a:br>
              <a:rPr lang="en-US" altLang="ja-JP" sz="2800" dirty="0"/>
            </a:br>
            <a:r>
              <a:rPr lang="en-US" altLang="ja-JP" sz="2000" dirty="0">
                <a:hlinkClick r:id="rId6"/>
              </a:rPr>
              <a:t>https://adaptivecards.io/</a:t>
            </a:r>
            <a:endParaRPr lang="en-US" altLang="ja-JP" sz="2000" dirty="0"/>
          </a:p>
          <a:p>
            <a:r>
              <a:rPr lang="en-US" altLang="ja-JP" sz="2800" dirty="0"/>
              <a:t>Windows</a:t>
            </a:r>
            <a:r>
              <a:rPr lang="ja-JP" altLang="en-US" sz="2800" dirty="0"/>
              <a:t> </a:t>
            </a:r>
            <a:r>
              <a:rPr lang="en-US" altLang="ja-JP" sz="2800" dirty="0"/>
              <a:t>Template</a:t>
            </a:r>
            <a:r>
              <a:rPr lang="ja-JP" altLang="en-US" sz="2800" dirty="0"/>
              <a:t> </a:t>
            </a:r>
            <a:r>
              <a:rPr lang="en-US" altLang="ja-JP" sz="2800" dirty="0"/>
              <a:t>Studio</a:t>
            </a:r>
            <a:br>
              <a:rPr lang="en-US" altLang="ja-JP" sz="2800" dirty="0"/>
            </a:br>
            <a:r>
              <a:rPr lang="en-US" altLang="ja-JP" sz="2800" dirty="0">
                <a:hlinkClick r:id="rId7"/>
              </a:rPr>
              <a:t>https://aka.ms/wtsinstall</a:t>
            </a:r>
            <a:endParaRPr lang="en-US" altLang="ja-JP" sz="2800" dirty="0"/>
          </a:p>
          <a:p>
            <a:r>
              <a:rPr lang="ja-JP" altLang="en-US" sz="2800" dirty="0"/>
              <a:t>今回のデモアプリのコード</a:t>
            </a:r>
            <a:br>
              <a:rPr lang="en-US" altLang="ja-JP" sz="2800" dirty="0"/>
            </a:br>
            <a:r>
              <a:rPr lang="en-US" altLang="ja-JP" sz="2800" dirty="0">
                <a:hlinkClick r:id="rId8"/>
              </a:rPr>
              <a:t>https://github.com/runceel/decode2018</a:t>
            </a:r>
            <a:endParaRPr lang="en-US" altLang="ja-JP" sz="2800" dirty="0"/>
          </a:p>
        </p:txBody>
      </p:sp>
      <p:sp>
        <p:nvSpPr>
          <p:cNvPr id="4" name="タイトル 3">
            <a:extLst>
              <a:ext uri="{FF2B5EF4-FFF2-40B4-BE49-F238E27FC236}">
                <a16:creationId xmlns:a16="http://schemas.microsoft.com/office/drawing/2014/main" id="{E94E77A2-C990-43AB-A57F-C3B444CF974A}"/>
              </a:ext>
            </a:extLst>
          </p:cNvPr>
          <p:cNvSpPr>
            <a:spLocks noGrp="1"/>
          </p:cNvSpPr>
          <p:nvPr>
            <p:ph type="title"/>
          </p:nvPr>
        </p:nvSpPr>
        <p:spPr/>
        <p:txBody>
          <a:bodyPr/>
          <a:lstStyle/>
          <a:p>
            <a:r>
              <a:rPr lang="ja-JP" altLang="en-US" dirty="0"/>
              <a:t>参考情報</a:t>
            </a:r>
            <a:endParaRPr kumimoji="1" lang="ja-JP" altLang="en-US" dirty="0"/>
          </a:p>
        </p:txBody>
      </p:sp>
    </p:spTree>
    <p:extLst>
      <p:ext uri="{BB962C8B-B14F-4D97-AF65-F5344CB8AC3E}">
        <p14:creationId xmlns:p14="http://schemas.microsoft.com/office/powerpoint/2010/main" val="504217317"/>
      </p:ext>
    </p:extLst>
  </p:cSld>
  <p:clrMapOvr>
    <a:masterClrMapping/>
  </p:clrMapOvr>
  <p:transition>
    <p:fad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二等辺三角形 8">
            <a:extLst>
              <a:ext uri="{FF2B5EF4-FFF2-40B4-BE49-F238E27FC236}">
                <a16:creationId xmlns:a16="http://schemas.microsoft.com/office/drawing/2014/main" id="{8343C276-B5BE-4292-ACFA-52B273CE46B0}"/>
              </a:ext>
            </a:extLst>
          </p:cNvPr>
          <p:cNvSpPr/>
          <p:nvPr/>
        </p:nvSpPr>
        <p:spPr>
          <a:xfrm flipH="1">
            <a:off x="9458597" y="5566767"/>
            <a:ext cx="2977878" cy="1427758"/>
          </a:xfrm>
          <a:prstGeom prst="triangle">
            <a:avLst>
              <a:gd name="adj" fmla="val 0"/>
            </a:avLst>
          </a:prstGeom>
          <a:solidFill>
            <a:srgbClr val="E30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0" name="図 9">
            <a:extLst>
              <a:ext uri="{FF2B5EF4-FFF2-40B4-BE49-F238E27FC236}">
                <a16:creationId xmlns:a16="http://schemas.microsoft.com/office/drawing/2014/main" id="{0925E280-D209-4E67-9FB6-C3C37848B3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0897" y="6449590"/>
            <a:ext cx="1698020" cy="237379"/>
          </a:xfrm>
          <a:prstGeom prst="rect">
            <a:avLst/>
          </a:prstGeom>
        </p:spPr>
      </p:pic>
      <p:sp>
        <p:nvSpPr>
          <p:cNvPr id="5" name="テキスト ボックス 4">
            <a:extLst>
              <a:ext uri="{FF2B5EF4-FFF2-40B4-BE49-F238E27FC236}">
                <a16:creationId xmlns:a16="http://schemas.microsoft.com/office/drawing/2014/main" id="{E401DA7E-B15F-4610-9599-489FBB6BE16E}"/>
              </a:ext>
            </a:extLst>
          </p:cNvPr>
          <p:cNvSpPr txBox="1"/>
          <p:nvPr/>
        </p:nvSpPr>
        <p:spPr>
          <a:xfrm>
            <a:off x="5469448" y="1017692"/>
            <a:ext cx="6866310" cy="830997"/>
          </a:xfrm>
          <a:prstGeom prst="rect">
            <a:avLst/>
          </a:prstGeom>
          <a:noFill/>
        </p:spPr>
        <p:txBody>
          <a:bodyPr wrap="square" rtlCol="0">
            <a:spAutoFit/>
          </a:bodyPr>
          <a:lstStyle/>
          <a:p>
            <a:r>
              <a:rPr lang="en-US" altLang="ja-JP" sz="4800" dirty="0">
                <a:cs typeface="メイリオ" pitchFamily="50" charset="-128"/>
              </a:rPr>
              <a:t>Ask the Speaker</a:t>
            </a:r>
            <a:r>
              <a:rPr lang="en-US" altLang="ja-JP" sz="3200" dirty="0">
                <a:cs typeface="メイリオ" pitchFamily="50" charset="-128"/>
              </a:rPr>
              <a:t> </a:t>
            </a:r>
            <a:r>
              <a:rPr lang="ja-JP" altLang="en-US" sz="4400" dirty="0">
                <a:latin typeface="+mn-ea"/>
                <a:cs typeface="メイリオ" pitchFamily="50" charset="-128"/>
              </a:rPr>
              <a:t>のご案内</a:t>
            </a:r>
            <a:endParaRPr lang="en-US" altLang="ja-JP" sz="4000" dirty="0">
              <a:latin typeface="+mn-ea"/>
              <a:cs typeface="メイリオ" pitchFamily="50" charset="-128"/>
            </a:endParaRPr>
          </a:p>
        </p:txBody>
      </p:sp>
      <p:pic>
        <p:nvPicPr>
          <p:cNvPr id="3" name="図 2">
            <a:extLst>
              <a:ext uri="{FF2B5EF4-FFF2-40B4-BE49-F238E27FC236}">
                <a16:creationId xmlns:a16="http://schemas.microsoft.com/office/drawing/2014/main" id="{0F09754A-541E-417C-AC93-0F7ED13B1EA0}"/>
              </a:ext>
            </a:extLst>
          </p:cNvPr>
          <p:cNvPicPr>
            <a:picLocks noChangeAspect="1"/>
          </p:cNvPicPr>
          <p:nvPr/>
        </p:nvPicPr>
        <p:blipFill>
          <a:blip r:embed="rId3"/>
          <a:stretch>
            <a:fillRect/>
          </a:stretch>
        </p:blipFill>
        <p:spPr>
          <a:xfrm>
            <a:off x="457597" y="1143433"/>
            <a:ext cx="4662302" cy="5563565"/>
          </a:xfrm>
          <a:prstGeom prst="rect">
            <a:avLst/>
          </a:prstGeom>
        </p:spPr>
      </p:pic>
      <p:sp>
        <p:nvSpPr>
          <p:cNvPr id="8" name="Title 1">
            <a:extLst>
              <a:ext uri="{FF2B5EF4-FFF2-40B4-BE49-F238E27FC236}">
                <a16:creationId xmlns:a16="http://schemas.microsoft.com/office/drawing/2014/main" id="{8BC50581-F198-4EF1-80C8-BA247C189F45}"/>
              </a:ext>
            </a:extLst>
          </p:cNvPr>
          <p:cNvSpPr txBox="1">
            <a:spLocks/>
          </p:cNvSpPr>
          <p:nvPr/>
        </p:nvSpPr>
        <p:spPr>
          <a:xfrm>
            <a:off x="5587915" y="2066041"/>
            <a:ext cx="6747843" cy="2873570"/>
          </a:xfrm>
          <a:prstGeom prst="rect">
            <a:avLst/>
          </a:prstGeom>
        </p:spPr>
        <p:txBody>
          <a:bodyPr/>
          <a:lstStyle>
            <a:lvl1pPr algn="l" defTabSz="914363" rtl="0" eaLnBrk="1" latinLnBrk="0" hangingPunct="1">
              <a:lnSpc>
                <a:spcPct val="100000"/>
              </a:lnSpc>
              <a:spcBef>
                <a:spcPct val="0"/>
              </a:spcBef>
              <a:buNone/>
              <a:defRPr kumimoji="1"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mj-lt"/>
                <a:ea typeface="+mn-ea"/>
                <a:cs typeface="Arial" charset="0"/>
              </a:defRPr>
            </a:lvl1pPr>
          </a:lstStyle>
          <a:p>
            <a:pPr lvl="0">
              <a:lnSpc>
                <a:spcPts val="4100"/>
              </a:lnSpc>
              <a:defRPr/>
            </a:pPr>
            <a:r>
              <a:rPr lang="ja-JP" altLang="en-US" sz="2900" dirty="0">
                <a:solidFill>
                  <a:schemeClr val="tx1"/>
                </a:solidFill>
                <a:latin typeface="+mn-ea"/>
              </a:rPr>
              <a:t>ブレイクアウトセッション終了後の休憩時間に、</a:t>
            </a:r>
            <a:endParaRPr lang="en-US" altLang="ja-JP" sz="2900" dirty="0">
              <a:solidFill>
                <a:schemeClr val="tx1"/>
              </a:solidFill>
              <a:latin typeface="+mn-ea"/>
            </a:endParaRPr>
          </a:p>
          <a:p>
            <a:pPr lvl="0">
              <a:lnSpc>
                <a:spcPts val="4100"/>
              </a:lnSpc>
              <a:defRPr/>
            </a:pPr>
            <a:r>
              <a:rPr lang="ja-JP" altLang="en-US" sz="2900" dirty="0">
                <a:solidFill>
                  <a:schemeClr val="tx1"/>
                </a:solidFill>
                <a:latin typeface="+mn-ea"/>
              </a:rPr>
              <a:t>登壇したスピーカーに直接ご質問いただける</a:t>
            </a:r>
            <a:endParaRPr lang="en-US" altLang="ja-JP" sz="2900" dirty="0">
              <a:solidFill>
                <a:schemeClr val="tx1"/>
              </a:solidFill>
              <a:latin typeface="+mn-ea"/>
            </a:endParaRPr>
          </a:p>
          <a:p>
            <a:pPr lvl="0">
              <a:lnSpc>
                <a:spcPts val="4100"/>
              </a:lnSpc>
              <a:defRPr/>
            </a:pPr>
            <a:r>
              <a:rPr lang="ja-JP" altLang="en-US" sz="2900" dirty="0">
                <a:solidFill>
                  <a:schemeClr val="tx1"/>
                </a:solidFill>
                <a:latin typeface="+mn-ea"/>
              </a:rPr>
              <a:t>コーナーを 「</a:t>
            </a:r>
            <a:r>
              <a:rPr lang="en-US" altLang="ja-JP" sz="2900" dirty="0">
                <a:solidFill>
                  <a:schemeClr val="tx1"/>
                </a:solidFill>
                <a:latin typeface="+mn-ea"/>
              </a:rPr>
              <a:t>Ask The Speakers</a:t>
            </a:r>
            <a:r>
              <a:rPr lang="ja-JP" altLang="en-US" sz="2900" dirty="0">
                <a:solidFill>
                  <a:schemeClr val="tx1"/>
                </a:solidFill>
                <a:latin typeface="+mn-ea"/>
              </a:rPr>
              <a:t>」 </a:t>
            </a:r>
            <a:r>
              <a:rPr lang="en-US" altLang="ja-JP" sz="2900" dirty="0">
                <a:solidFill>
                  <a:schemeClr val="tx1"/>
                </a:solidFill>
                <a:latin typeface="+mn-ea"/>
              </a:rPr>
              <a:t>Room </a:t>
            </a:r>
            <a:r>
              <a:rPr lang="ja-JP" altLang="en-US" sz="2900" dirty="0">
                <a:solidFill>
                  <a:schemeClr val="tx1"/>
                </a:solidFill>
                <a:latin typeface="+mn-ea"/>
              </a:rPr>
              <a:t>に</a:t>
            </a:r>
            <a:endParaRPr lang="en-US" altLang="ja-JP" sz="2900" dirty="0">
              <a:solidFill>
                <a:schemeClr val="tx1"/>
              </a:solidFill>
              <a:latin typeface="+mn-ea"/>
            </a:endParaRPr>
          </a:p>
          <a:p>
            <a:pPr lvl="0">
              <a:lnSpc>
                <a:spcPts val="4100"/>
              </a:lnSpc>
              <a:defRPr/>
            </a:pPr>
            <a:r>
              <a:rPr lang="ja-JP" altLang="en-US" sz="2900" dirty="0">
                <a:solidFill>
                  <a:schemeClr val="tx1"/>
                </a:solidFill>
                <a:latin typeface="+mn-ea"/>
              </a:rPr>
              <a:t>用意しております。セッション内容のより深い</a:t>
            </a:r>
            <a:endParaRPr lang="en-US" altLang="ja-JP" sz="2900" dirty="0">
              <a:solidFill>
                <a:schemeClr val="tx1"/>
              </a:solidFill>
              <a:latin typeface="+mn-ea"/>
            </a:endParaRPr>
          </a:p>
          <a:p>
            <a:pPr lvl="0">
              <a:lnSpc>
                <a:spcPts val="4100"/>
              </a:lnSpc>
              <a:defRPr/>
            </a:pPr>
            <a:r>
              <a:rPr lang="ja-JP" altLang="en-US" sz="2900" dirty="0">
                <a:solidFill>
                  <a:schemeClr val="tx1"/>
                </a:solidFill>
                <a:latin typeface="+mn-ea"/>
              </a:rPr>
              <a:t>理解のため、ぜひお役立てください。</a:t>
            </a:r>
            <a:endParaRPr kumimoji="1" lang="en-US" altLang="ja-JP" sz="2900" b="0" i="0" u="none" strike="noStrike" kern="1200" cap="none" spc="-100" normalizeH="0" baseline="0" noProof="0" dirty="0">
              <a:ln w="3175">
                <a:noFill/>
              </a:ln>
              <a:solidFill>
                <a:schemeClr val="tx1"/>
              </a:solidFill>
              <a:effectLst/>
              <a:uLnTx/>
              <a:uFillTx/>
              <a:latin typeface="+mn-ea"/>
            </a:endParaRPr>
          </a:p>
        </p:txBody>
      </p:sp>
      <p:sp>
        <p:nvSpPr>
          <p:cNvPr id="2" name="正方形/長方形 1">
            <a:extLst>
              <a:ext uri="{FF2B5EF4-FFF2-40B4-BE49-F238E27FC236}">
                <a16:creationId xmlns:a16="http://schemas.microsoft.com/office/drawing/2014/main" id="{AEB27073-1DB9-4D29-9391-F6E3B65085AB}"/>
              </a:ext>
            </a:extLst>
          </p:cNvPr>
          <p:cNvSpPr/>
          <p:nvPr/>
        </p:nvSpPr>
        <p:spPr bwMode="auto">
          <a:xfrm>
            <a:off x="3979457" y="5440679"/>
            <a:ext cx="468445" cy="341243"/>
          </a:xfrm>
          <a:prstGeom prst="rect">
            <a:avLst/>
          </a:prstGeom>
          <a:solidFill>
            <a:srgbClr val="FF0000"/>
          </a:solidFill>
          <a:ln w="1905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kumimoji="1" lang="ja-JP" alt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テキスト ボックス 10">
            <a:extLst>
              <a:ext uri="{FF2B5EF4-FFF2-40B4-BE49-F238E27FC236}">
                <a16:creationId xmlns:a16="http://schemas.microsoft.com/office/drawing/2014/main" id="{ADA59B93-2068-457A-9080-53E78FF2987C}"/>
              </a:ext>
            </a:extLst>
          </p:cNvPr>
          <p:cNvSpPr txBox="1"/>
          <p:nvPr/>
        </p:nvSpPr>
        <p:spPr>
          <a:xfrm>
            <a:off x="5708521" y="5470110"/>
            <a:ext cx="4932376" cy="683264"/>
          </a:xfrm>
          <a:prstGeom prst="rect">
            <a:avLst/>
          </a:prstGeom>
          <a:noFill/>
        </p:spPr>
        <p:txBody>
          <a:bodyPr wrap="none" lIns="182880" tIns="146304" rIns="182880" bIns="146304" rtlCol="0">
            <a:spAutoFit/>
          </a:bodyPr>
          <a:lstStyle/>
          <a:p>
            <a:pPr>
              <a:lnSpc>
                <a:spcPct val="90000"/>
              </a:lnSpc>
              <a:spcAft>
                <a:spcPts val="600"/>
              </a:spcAft>
            </a:pPr>
            <a:r>
              <a:rPr kumimoji="1" lang="ja-JP" altLang="en-US" sz="2800" dirty="0">
                <a:gradFill>
                  <a:gsLst>
                    <a:gs pos="2917">
                      <a:schemeClr val="tx1"/>
                    </a:gs>
                    <a:gs pos="30000">
                      <a:schemeClr val="tx1"/>
                    </a:gs>
                  </a:gsLst>
                  <a:lin ang="5400000" scaled="0"/>
                </a:gradFill>
              </a:rPr>
              <a:t>■</a:t>
            </a:r>
            <a:r>
              <a:rPr kumimoji="1" lang="ja-JP" altLang="en-US" dirty="0">
                <a:gradFill>
                  <a:gsLst>
                    <a:gs pos="2917">
                      <a:schemeClr val="tx1"/>
                    </a:gs>
                    <a:gs pos="30000">
                      <a:schemeClr val="tx1"/>
                    </a:gs>
                  </a:gsLst>
                  <a:lin ang="5400000" scaled="0"/>
                </a:gradFill>
              </a:rPr>
              <a:t> </a:t>
            </a:r>
            <a:r>
              <a:rPr lang="ja-JP" altLang="en-US" sz="2800" dirty="0">
                <a:latin typeface="+mn-ea"/>
              </a:rPr>
              <a:t>「</a:t>
            </a:r>
            <a:r>
              <a:rPr lang="en-US" altLang="ja-JP" sz="2800" dirty="0">
                <a:latin typeface="+mn-ea"/>
              </a:rPr>
              <a:t>Ask The Speakers</a:t>
            </a:r>
            <a:r>
              <a:rPr lang="ja-JP" altLang="en-US" sz="2800" dirty="0">
                <a:latin typeface="+mn-ea"/>
              </a:rPr>
              <a:t>」 </a:t>
            </a:r>
            <a:r>
              <a:rPr kumimoji="1" lang="en-US" altLang="ja-JP" sz="2800" dirty="0">
                <a:gradFill>
                  <a:gsLst>
                    <a:gs pos="2917">
                      <a:schemeClr val="tx1"/>
                    </a:gs>
                    <a:gs pos="30000">
                      <a:schemeClr val="tx1"/>
                    </a:gs>
                  </a:gsLst>
                  <a:lin ang="5400000" scaled="0"/>
                </a:gradFill>
              </a:rPr>
              <a:t>Room</a:t>
            </a:r>
          </a:p>
        </p:txBody>
      </p:sp>
      <p:sp>
        <p:nvSpPr>
          <p:cNvPr id="4" name="フリーフォーム: 図形 3">
            <a:extLst>
              <a:ext uri="{FF2B5EF4-FFF2-40B4-BE49-F238E27FC236}">
                <a16:creationId xmlns:a16="http://schemas.microsoft.com/office/drawing/2014/main" id="{CF433EEC-A454-42FD-9131-F7F11B271010}"/>
              </a:ext>
            </a:extLst>
          </p:cNvPr>
          <p:cNvSpPr/>
          <p:nvPr/>
        </p:nvSpPr>
        <p:spPr bwMode="auto">
          <a:xfrm>
            <a:off x="4432151" y="5572461"/>
            <a:ext cx="6110343" cy="613186"/>
          </a:xfrm>
          <a:custGeom>
            <a:avLst/>
            <a:gdLst>
              <a:gd name="connsiteX0" fmla="*/ 0 w 6110343"/>
              <a:gd name="connsiteY0" fmla="*/ 0 h 613186"/>
              <a:gd name="connsiteX1" fmla="*/ 1527585 w 6110343"/>
              <a:gd name="connsiteY1" fmla="*/ 613186 h 613186"/>
              <a:gd name="connsiteX2" fmla="*/ 6110343 w 6110343"/>
              <a:gd name="connsiteY2" fmla="*/ 613186 h 613186"/>
            </a:gdLst>
            <a:ahLst/>
            <a:cxnLst>
              <a:cxn ang="0">
                <a:pos x="connsiteX0" y="connsiteY0"/>
              </a:cxn>
              <a:cxn ang="0">
                <a:pos x="connsiteX1" y="connsiteY1"/>
              </a:cxn>
              <a:cxn ang="0">
                <a:pos x="connsiteX2" y="connsiteY2"/>
              </a:cxn>
            </a:cxnLst>
            <a:rect l="l" t="t" r="r" b="b"/>
            <a:pathLst>
              <a:path w="6110343" h="613186">
                <a:moveTo>
                  <a:pt x="0" y="0"/>
                </a:moveTo>
                <a:lnTo>
                  <a:pt x="1527585" y="613186"/>
                </a:lnTo>
                <a:lnTo>
                  <a:pt x="6110343" y="613186"/>
                </a:ln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cxnSp>
        <p:nvCxnSpPr>
          <p:cNvPr id="14" name="直線矢印コネクタ 13">
            <a:extLst>
              <a:ext uri="{FF2B5EF4-FFF2-40B4-BE49-F238E27FC236}">
                <a16:creationId xmlns:a16="http://schemas.microsoft.com/office/drawing/2014/main" id="{A69CF618-1883-4482-8E6E-F2BF186462B8}"/>
              </a:ext>
            </a:extLst>
          </p:cNvPr>
          <p:cNvCxnSpPr>
            <a:cxnSpLocks/>
            <a:endCxn id="2" idx="3"/>
          </p:cNvCxnSpPr>
          <p:nvPr/>
        </p:nvCxnSpPr>
        <p:spPr>
          <a:xfrm flipH="1" flipV="1">
            <a:off x="4447902" y="5611301"/>
            <a:ext cx="1482303" cy="170621"/>
          </a:xfrm>
          <a:prstGeom prst="straightConnector1">
            <a:avLst/>
          </a:prstGeom>
          <a:noFill/>
          <a:ln w="28575">
            <a:solidFill>
              <a:srgbClr val="FF0000"/>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Tree>
    <p:extLst>
      <p:ext uri="{BB962C8B-B14F-4D97-AF65-F5344CB8AC3E}">
        <p14:creationId xmlns:p14="http://schemas.microsoft.com/office/powerpoint/2010/main" val="33153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二等辺三角形 8">
            <a:extLst>
              <a:ext uri="{FF2B5EF4-FFF2-40B4-BE49-F238E27FC236}">
                <a16:creationId xmlns:a16="http://schemas.microsoft.com/office/drawing/2014/main" id="{8343C276-B5BE-4292-ACFA-52B273CE46B0}"/>
              </a:ext>
            </a:extLst>
          </p:cNvPr>
          <p:cNvSpPr/>
          <p:nvPr/>
        </p:nvSpPr>
        <p:spPr>
          <a:xfrm flipH="1">
            <a:off x="9458597" y="5566767"/>
            <a:ext cx="2977878" cy="1427758"/>
          </a:xfrm>
          <a:prstGeom prst="triangle">
            <a:avLst>
              <a:gd name="adj" fmla="val 0"/>
            </a:avLst>
          </a:prstGeom>
          <a:solidFill>
            <a:srgbClr val="E300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pic>
        <p:nvPicPr>
          <p:cNvPr id="10" name="図 9">
            <a:extLst>
              <a:ext uri="{FF2B5EF4-FFF2-40B4-BE49-F238E27FC236}">
                <a16:creationId xmlns:a16="http://schemas.microsoft.com/office/drawing/2014/main" id="{0925E280-D209-4E67-9FB6-C3C37848B3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0897" y="6449590"/>
            <a:ext cx="1698020" cy="237379"/>
          </a:xfrm>
          <a:prstGeom prst="rect">
            <a:avLst/>
          </a:prstGeom>
        </p:spPr>
      </p:pic>
      <p:sp>
        <p:nvSpPr>
          <p:cNvPr id="5" name="テキスト ボックス 4">
            <a:extLst>
              <a:ext uri="{FF2B5EF4-FFF2-40B4-BE49-F238E27FC236}">
                <a16:creationId xmlns:a16="http://schemas.microsoft.com/office/drawing/2014/main" id="{E401DA7E-B15F-4610-9599-489FBB6BE16E}"/>
              </a:ext>
            </a:extLst>
          </p:cNvPr>
          <p:cNvSpPr txBox="1"/>
          <p:nvPr/>
        </p:nvSpPr>
        <p:spPr>
          <a:xfrm>
            <a:off x="487213" y="1248900"/>
            <a:ext cx="11462048" cy="830997"/>
          </a:xfrm>
          <a:prstGeom prst="rect">
            <a:avLst/>
          </a:prstGeom>
          <a:noFill/>
        </p:spPr>
        <p:txBody>
          <a:bodyPr wrap="square" rtlCol="0">
            <a:spAutoFit/>
          </a:bodyPr>
          <a:lstStyle/>
          <a:p>
            <a:r>
              <a:rPr lang="ja-JP" altLang="en-US" sz="4800" dirty="0"/>
              <a:t>セッションアンケートにご協力ください</a:t>
            </a:r>
            <a:r>
              <a:rPr lang="ja-JP" altLang="en-US" sz="4000" dirty="0">
                <a:latin typeface="+mn-ea"/>
              </a:rPr>
              <a:t>。</a:t>
            </a:r>
            <a:endParaRPr lang="ja-JP" altLang="en-US" sz="4800" dirty="0"/>
          </a:p>
        </p:txBody>
      </p:sp>
      <p:sp>
        <p:nvSpPr>
          <p:cNvPr id="8" name="Title 1">
            <a:extLst>
              <a:ext uri="{FF2B5EF4-FFF2-40B4-BE49-F238E27FC236}">
                <a16:creationId xmlns:a16="http://schemas.microsoft.com/office/drawing/2014/main" id="{8BC50581-F198-4EF1-80C8-BA247C189F45}"/>
              </a:ext>
            </a:extLst>
          </p:cNvPr>
          <p:cNvSpPr txBox="1">
            <a:spLocks/>
          </p:cNvSpPr>
          <p:nvPr/>
        </p:nvSpPr>
        <p:spPr>
          <a:xfrm>
            <a:off x="486394" y="2170906"/>
            <a:ext cx="11678071" cy="1427759"/>
          </a:xfrm>
          <a:prstGeom prst="rect">
            <a:avLst/>
          </a:prstGeom>
        </p:spPr>
        <p:txBody>
          <a:bodyPr/>
          <a:lstStyle>
            <a:lvl1pPr algn="l" defTabSz="914363" rtl="0" eaLnBrk="1" latinLnBrk="0" hangingPunct="1">
              <a:lnSpc>
                <a:spcPct val="100000"/>
              </a:lnSpc>
              <a:spcBef>
                <a:spcPct val="0"/>
              </a:spcBef>
              <a:buNone/>
              <a:defRPr kumimoji="1"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mj-lt"/>
                <a:ea typeface="+mn-ea"/>
                <a:cs typeface="Arial" charset="0"/>
              </a:defRPr>
            </a:lvl1pPr>
          </a:lstStyle>
          <a:p>
            <a:pPr lvl="0">
              <a:lnSpc>
                <a:spcPts val="3500"/>
              </a:lnSpc>
              <a:defRPr/>
            </a:pPr>
            <a:r>
              <a:rPr lang="ja-JP" altLang="en-US" sz="2600" dirty="0">
                <a:latin typeface="+mn-lt"/>
              </a:rPr>
              <a:t>公式イベントアプリで、「</a:t>
            </a:r>
            <a:r>
              <a:rPr lang="en-US" altLang="ja-JP" sz="2600" dirty="0">
                <a:latin typeface="+mn-lt"/>
              </a:rPr>
              <a:t>de:code 2018 </a:t>
            </a:r>
            <a:r>
              <a:rPr lang="ja-JP" altLang="en-US" sz="2600" dirty="0">
                <a:latin typeface="+mn-lt"/>
              </a:rPr>
              <a:t>参加者アンケート（必須）」 と 「各セッションアンケート（ </a:t>
            </a:r>
            <a:r>
              <a:rPr lang="en-US" altLang="ja-JP" sz="2600" dirty="0">
                <a:latin typeface="+mn-lt"/>
              </a:rPr>
              <a:t>4 </a:t>
            </a:r>
            <a:r>
              <a:rPr lang="ja-JP" altLang="en-US" sz="2600" dirty="0">
                <a:latin typeface="+mn-lt"/>
              </a:rPr>
              <a:t>つ以上）」、合わせて </a:t>
            </a:r>
            <a:r>
              <a:rPr lang="en-US" altLang="ja-JP" sz="2600" dirty="0">
                <a:latin typeface="+mn-lt"/>
              </a:rPr>
              <a:t>5 </a:t>
            </a:r>
            <a:r>
              <a:rPr lang="ja-JP" altLang="en-US" sz="2600" dirty="0">
                <a:latin typeface="+mn-lt"/>
              </a:rPr>
              <a:t>つ以上 のアンケートにご回答ください。もれなく </a:t>
            </a:r>
            <a:r>
              <a:rPr lang="en-US" altLang="ja-JP" sz="2600" dirty="0">
                <a:latin typeface="+mn-lt"/>
              </a:rPr>
              <a:t>de:code 2018 </a:t>
            </a:r>
            <a:r>
              <a:rPr lang="ja-JP" altLang="en-US" sz="2600" dirty="0">
                <a:latin typeface="+mn-lt"/>
              </a:rPr>
              <a:t>オリジナルグッズを贈呈いたします。</a:t>
            </a:r>
            <a:endParaRPr lang="en-US" altLang="ja-JP" sz="2600" dirty="0">
              <a:latin typeface="+mn-lt"/>
            </a:endParaRPr>
          </a:p>
        </p:txBody>
      </p:sp>
      <p:sp>
        <p:nvSpPr>
          <p:cNvPr id="4" name="フリーフォーム: 図形 3">
            <a:extLst>
              <a:ext uri="{FF2B5EF4-FFF2-40B4-BE49-F238E27FC236}">
                <a16:creationId xmlns:a16="http://schemas.microsoft.com/office/drawing/2014/main" id="{CF433EEC-A454-42FD-9131-F7F11B271010}"/>
              </a:ext>
            </a:extLst>
          </p:cNvPr>
          <p:cNvSpPr/>
          <p:nvPr/>
        </p:nvSpPr>
        <p:spPr bwMode="auto">
          <a:xfrm>
            <a:off x="4432151" y="5572461"/>
            <a:ext cx="6110343" cy="613186"/>
          </a:xfrm>
          <a:custGeom>
            <a:avLst/>
            <a:gdLst>
              <a:gd name="connsiteX0" fmla="*/ 0 w 6110343"/>
              <a:gd name="connsiteY0" fmla="*/ 0 h 613186"/>
              <a:gd name="connsiteX1" fmla="*/ 1527585 w 6110343"/>
              <a:gd name="connsiteY1" fmla="*/ 613186 h 613186"/>
              <a:gd name="connsiteX2" fmla="*/ 6110343 w 6110343"/>
              <a:gd name="connsiteY2" fmla="*/ 613186 h 613186"/>
            </a:gdLst>
            <a:ahLst/>
            <a:cxnLst>
              <a:cxn ang="0">
                <a:pos x="connsiteX0" y="connsiteY0"/>
              </a:cxn>
              <a:cxn ang="0">
                <a:pos x="connsiteX1" y="connsiteY1"/>
              </a:cxn>
              <a:cxn ang="0">
                <a:pos x="connsiteX2" y="connsiteY2"/>
              </a:cxn>
            </a:cxnLst>
            <a:rect l="l" t="t" r="r" b="b"/>
            <a:pathLst>
              <a:path w="6110343" h="613186">
                <a:moveTo>
                  <a:pt x="0" y="0"/>
                </a:moveTo>
                <a:lnTo>
                  <a:pt x="1527585" y="613186"/>
                </a:lnTo>
                <a:lnTo>
                  <a:pt x="6110343" y="613186"/>
                </a:lnTo>
              </a:path>
            </a:pathLst>
          </a:cu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7D6CA25D-B5B1-47DB-82F2-8F40A54908AB}"/>
              </a:ext>
            </a:extLst>
          </p:cNvPr>
          <p:cNvSpPr txBox="1"/>
          <p:nvPr/>
        </p:nvSpPr>
        <p:spPr>
          <a:xfrm>
            <a:off x="487213" y="4034417"/>
            <a:ext cx="4578896" cy="830997"/>
          </a:xfrm>
          <a:prstGeom prst="rect">
            <a:avLst/>
          </a:prstGeom>
          <a:noFill/>
        </p:spPr>
        <p:txBody>
          <a:bodyPr wrap="square" rtlCol="0">
            <a:spAutoFit/>
          </a:bodyPr>
          <a:lstStyle/>
          <a:p>
            <a:r>
              <a:rPr lang="en-US" altLang="ja-JP" sz="4800" dirty="0"/>
              <a:t>Twitter</a:t>
            </a:r>
            <a:r>
              <a:rPr lang="en-US" altLang="ja-JP" sz="3600" dirty="0"/>
              <a:t> </a:t>
            </a:r>
            <a:r>
              <a:rPr lang="ja-JP" altLang="en-US" sz="4800" dirty="0"/>
              <a:t>のご案内</a:t>
            </a:r>
          </a:p>
        </p:txBody>
      </p:sp>
      <p:sp>
        <p:nvSpPr>
          <p:cNvPr id="13" name="Title 1">
            <a:extLst>
              <a:ext uri="{FF2B5EF4-FFF2-40B4-BE49-F238E27FC236}">
                <a16:creationId xmlns:a16="http://schemas.microsoft.com/office/drawing/2014/main" id="{A0C65086-658D-4934-B787-256DBD3086ED}"/>
              </a:ext>
            </a:extLst>
          </p:cNvPr>
          <p:cNvSpPr txBox="1">
            <a:spLocks/>
          </p:cNvSpPr>
          <p:nvPr/>
        </p:nvSpPr>
        <p:spPr>
          <a:xfrm>
            <a:off x="486394" y="5021832"/>
            <a:ext cx="11678071" cy="1163816"/>
          </a:xfrm>
          <a:prstGeom prst="rect">
            <a:avLst/>
          </a:prstGeom>
        </p:spPr>
        <p:txBody>
          <a:bodyPr/>
          <a:lstStyle>
            <a:lvl1pPr algn="l" defTabSz="914363" rtl="0" eaLnBrk="1" latinLnBrk="0" hangingPunct="1">
              <a:lnSpc>
                <a:spcPct val="100000"/>
              </a:lnSpc>
              <a:spcBef>
                <a:spcPct val="0"/>
              </a:spcBef>
              <a:buNone/>
              <a:defRPr kumimoji="1" lang="en-US" sz="5400" b="0" kern="1200" cap="none" spc="-100" baseline="0" dirty="0" smtClean="0">
                <a:ln w="3175">
                  <a:noFill/>
                </a:ln>
                <a:gradFill flip="none" rotWithShape="1">
                  <a:gsLst>
                    <a:gs pos="0">
                      <a:schemeClr val="tx1">
                        <a:lumMod val="65000"/>
                        <a:lumOff val="35000"/>
                      </a:schemeClr>
                    </a:gs>
                    <a:gs pos="86000">
                      <a:schemeClr val="tx1">
                        <a:lumMod val="65000"/>
                        <a:lumOff val="35000"/>
                      </a:schemeClr>
                    </a:gs>
                  </a:gsLst>
                  <a:lin ang="5400000" scaled="0"/>
                  <a:tileRect/>
                </a:gradFill>
                <a:effectLst/>
                <a:latin typeface="+mj-lt"/>
                <a:ea typeface="+mn-ea"/>
                <a:cs typeface="Arial" charset="0"/>
              </a:defRPr>
            </a:lvl1pPr>
          </a:lstStyle>
          <a:p>
            <a:pPr>
              <a:lnSpc>
                <a:spcPts val="3600"/>
              </a:lnSpc>
            </a:pPr>
            <a:r>
              <a:rPr lang="ja-JP" altLang="en-US" sz="2800" dirty="0">
                <a:latin typeface="+mn-ea"/>
              </a:rPr>
              <a:t>本セッションに関するご質問やご感想は、</a:t>
            </a:r>
            <a:r>
              <a:rPr lang="en-US" altLang="ja-JP" sz="2800" dirty="0">
                <a:latin typeface="+mn-ea"/>
              </a:rPr>
              <a:t>#decode18 </a:t>
            </a:r>
            <a:r>
              <a:rPr lang="ja-JP" altLang="en-US" sz="2800" dirty="0">
                <a:latin typeface="+mn-ea"/>
              </a:rPr>
              <a:t>と セッション </a:t>
            </a:r>
            <a:r>
              <a:rPr lang="en-US" altLang="ja-JP" sz="2800" dirty="0">
                <a:latin typeface="+mn-ea"/>
              </a:rPr>
              <a:t>ID </a:t>
            </a:r>
            <a:r>
              <a:rPr lang="ja-JP" altLang="en-US" sz="2800" dirty="0">
                <a:latin typeface="+mn-ea"/>
              </a:rPr>
              <a:t>の</a:t>
            </a:r>
            <a:endParaRPr lang="en-US" altLang="ja-JP" sz="2800" dirty="0">
              <a:latin typeface="+mn-ea"/>
            </a:endParaRPr>
          </a:p>
          <a:p>
            <a:pPr>
              <a:lnSpc>
                <a:spcPts val="3600"/>
              </a:lnSpc>
            </a:pPr>
            <a:r>
              <a:rPr lang="ja-JP" altLang="en-US" sz="2800" dirty="0">
                <a:latin typeface="+mn-ea"/>
              </a:rPr>
              <a:t>ハッシュタグで、ご投稿をお願いします。</a:t>
            </a:r>
            <a:endParaRPr kumimoji="1" lang="en-US" altLang="ja-JP" sz="700" b="0" i="0" u="none" strike="noStrike" kern="1200" cap="none" spc="-100" normalizeH="0" baseline="0" noProof="0" dirty="0">
              <a:ln w="3175">
                <a:noFill/>
              </a:ln>
              <a:solidFill>
                <a:schemeClr val="tx1"/>
              </a:solidFill>
              <a:effectLst/>
              <a:uLnTx/>
              <a:uFillTx/>
              <a:latin typeface="+mn-ea"/>
            </a:endParaRPr>
          </a:p>
        </p:txBody>
      </p:sp>
      <p:sp>
        <p:nvSpPr>
          <p:cNvPr id="6" name="正方形/長方形 5">
            <a:extLst>
              <a:ext uri="{FF2B5EF4-FFF2-40B4-BE49-F238E27FC236}">
                <a16:creationId xmlns:a16="http://schemas.microsoft.com/office/drawing/2014/main" id="{B4DEC068-823F-449C-A0A4-56B48C0B3240}"/>
              </a:ext>
            </a:extLst>
          </p:cNvPr>
          <p:cNvSpPr/>
          <p:nvPr/>
        </p:nvSpPr>
        <p:spPr bwMode="auto">
          <a:xfrm>
            <a:off x="5282133" y="4073326"/>
            <a:ext cx="5040560" cy="723471"/>
          </a:xfrm>
          <a:prstGeom prst="rect">
            <a:avLst/>
          </a:prstGeom>
          <a:solidFill>
            <a:srgbClr val="00B0F0"/>
          </a:solidFill>
          <a:ln w="38100">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ts val="4100"/>
              </a:lnSpc>
              <a:spcBef>
                <a:spcPct val="0"/>
              </a:spcBef>
              <a:spcAft>
                <a:spcPct val="0"/>
              </a:spcAft>
            </a:pPr>
            <a:r>
              <a:rPr kumimoji="1" lang="en-US" altLang="ja-JP" sz="4400" dirty="0">
                <a:gradFill>
                  <a:gsLst>
                    <a:gs pos="0">
                      <a:srgbClr val="FFFFFF"/>
                    </a:gs>
                    <a:gs pos="100000">
                      <a:srgbClr val="FFFFFF"/>
                    </a:gs>
                  </a:gsLst>
                  <a:lin ang="5400000" scaled="0"/>
                </a:gradFill>
                <a:ea typeface="Segoe UI" pitchFamily="34" charset="0"/>
                <a:cs typeface="Segoe UI" pitchFamily="34" charset="0"/>
              </a:rPr>
              <a:t>#decode18 #AC02</a:t>
            </a:r>
            <a:endParaRPr kumimoji="1" lang="ja-JP" altLang="en-US" sz="4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58451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8010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at sitting on a table&#10;&#10;Description generated with very high confidence">
            <a:extLst>
              <a:ext uri="{FF2B5EF4-FFF2-40B4-BE49-F238E27FC236}">
                <a16:creationId xmlns:a16="http://schemas.microsoft.com/office/drawing/2014/main" id="{DE1D930D-3C06-4719-953B-F8BF0068F1E8}"/>
              </a:ext>
            </a:extLst>
          </p:cNvPr>
          <p:cNvPicPr>
            <a:picLocks noChangeAspect="1"/>
          </p:cNvPicPr>
          <p:nvPr/>
        </p:nvPicPr>
        <p:blipFill>
          <a:blip r:embed="rId2"/>
          <a:stretch>
            <a:fillRect/>
          </a:stretch>
        </p:blipFill>
        <p:spPr>
          <a:xfrm>
            <a:off x="1311487" y="737215"/>
            <a:ext cx="9813500" cy="5520094"/>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最近肩身が狭い</a:t>
            </a:r>
          </a:p>
        </p:txBody>
      </p:sp>
    </p:spTree>
    <p:extLst>
      <p:ext uri="{BB962C8B-B14F-4D97-AF65-F5344CB8AC3E}">
        <p14:creationId xmlns:p14="http://schemas.microsoft.com/office/powerpoint/2010/main" val="429012658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DD512C6E-F245-42FA-A76A-AFA9D0798D97}"/>
              </a:ext>
            </a:extLst>
          </p:cNvPr>
          <p:cNvPicPr>
            <a:picLocks noChangeAspect="1"/>
          </p:cNvPicPr>
          <p:nvPr/>
        </p:nvPicPr>
        <p:blipFill>
          <a:blip r:embed="rId2"/>
          <a:stretch>
            <a:fillRect/>
          </a:stretch>
        </p:blipFill>
        <p:spPr>
          <a:xfrm>
            <a:off x="2055181" y="745355"/>
            <a:ext cx="8326112" cy="5503815"/>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それ </a:t>
            </a:r>
            <a:r>
              <a:rPr kumimoji="1" lang="en-US" altLang="ja-JP" sz="6600" dirty="0">
                <a:gradFill>
                  <a:gsLst>
                    <a:gs pos="0">
                      <a:srgbClr val="FFFFFF"/>
                    </a:gs>
                    <a:gs pos="100000">
                      <a:srgbClr val="FFFFFF"/>
                    </a:gs>
                  </a:gsLst>
                  <a:lin ang="5400000" scaled="0"/>
                </a:gradFill>
                <a:ea typeface="Segoe UI" pitchFamily="34" charset="0"/>
                <a:cs typeface="Segoe UI" pitchFamily="34" charset="0"/>
              </a:rPr>
              <a:t>Web </a:t>
            </a:r>
            <a:r>
              <a:rPr kumimoji="1" lang="ja-JP" altLang="en-US" sz="6600" dirty="0">
                <a:gradFill>
                  <a:gsLst>
                    <a:gs pos="0">
                      <a:srgbClr val="FFFFFF"/>
                    </a:gs>
                    <a:gs pos="100000">
                      <a:srgbClr val="FFFFFF"/>
                    </a:gs>
                  </a:gsLst>
                  <a:lin ang="5400000" scaled="0"/>
                </a:gradFill>
                <a:ea typeface="Segoe UI" pitchFamily="34" charset="0"/>
                <a:cs typeface="Segoe UI" pitchFamily="34" charset="0"/>
              </a:rPr>
              <a:t>でいいんじゃない？</a:t>
            </a:r>
          </a:p>
        </p:txBody>
      </p:sp>
    </p:spTree>
    <p:extLst>
      <p:ext uri="{BB962C8B-B14F-4D97-AF65-F5344CB8AC3E}">
        <p14:creationId xmlns:p14="http://schemas.microsoft.com/office/powerpoint/2010/main" val="246258060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sign&#10;&#10;Description generated with high confidence">
            <a:extLst>
              <a:ext uri="{FF2B5EF4-FFF2-40B4-BE49-F238E27FC236}">
                <a16:creationId xmlns:a16="http://schemas.microsoft.com/office/drawing/2014/main" id="{F207A986-F81C-4FC7-8673-1B970A2EC091}"/>
              </a:ext>
            </a:extLst>
          </p:cNvPr>
          <p:cNvPicPr>
            <a:picLocks noChangeAspect="1"/>
          </p:cNvPicPr>
          <p:nvPr/>
        </p:nvPicPr>
        <p:blipFill>
          <a:blip r:embed="rId2"/>
          <a:stretch>
            <a:fillRect/>
          </a:stretch>
        </p:blipFill>
        <p:spPr>
          <a:xfrm>
            <a:off x="3779837" y="1058862"/>
            <a:ext cx="4876800" cy="4876800"/>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2144389"/>
            <a:ext cx="12436475" cy="2476163"/>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それ </a:t>
            </a:r>
            <a:r>
              <a:rPr kumimoji="1" lang="en-US" altLang="ja-JP" sz="6600" dirty="0">
                <a:gradFill>
                  <a:gsLst>
                    <a:gs pos="0">
                      <a:srgbClr val="FFFFFF"/>
                    </a:gs>
                    <a:gs pos="100000">
                      <a:srgbClr val="FFFFFF"/>
                    </a:gs>
                  </a:gsLst>
                  <a:lin ang="5400000" scaled="0"/>
                </a:gradFill>
                <a:ea typeface="Segoe UI" pitchFamily="34" charset="0"/>
                <a:cs typeface="Segoe UI" pitchFamily="34" charset="0"/>
              </a:rPr>
              <a:t>JavaScript </a:t>
            </a:r>
            <a:r>
              <a:rPr kumimoji="1" lang="ja-JP" altLang="en-US" sz="6600" dirty="0">
                <a:gradFill>
                  <a:gsLst>
                    <a:gs pos="0">
                      <a:srgbClr val="FFFFFF"/>
                    </a:gs>
                    <a:gs pos="100000">
                      <a:srgbClr val="FFFFFF"/>
                    </a:gs>
                  </a:gsLst>
                  <a:lin ang="5400000" scaled="0"/>
                </a:gradFill>
                <a:ea typeface="Segoe UI" pitchFamily="34" charset="0"/>
                <a:cs typeface="Segoe UI" pitchFamily="34" charset="0"/>
              </a:rPr>
              <a:t>でも出来るよ</a:t>
            </a:r>
          </a:p>
        </p:txBody>
      </p:sp>
    </p:spTree>
    <p:extLst>
      <p:ext uri="{BB962C8B-B14F-4D97-AF65-F5344CB8AC3E}">
        <p14:creationId xmlns:p14="http://schemas.microsoft.com/office/powerpoint/2010/main" val="150094422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ennis, player, sky, racket&#10;&#10;Description generated with high confidence">
            <a:extLst>
              <a:ext uri="{FF2B5EF4-FFF2-40B4-BE49-F238E27FC236}">
                <a16:creationId xmlns:a16="http://schemas.microsoft.com/office/drawing/2014/main" id="{173AE98C-D581-4526-8884-DD526A30870F}"/>
              </a:ext>
            </a:extLst>
          </p:cNvPr>
          <p:cNvPicPr>
            <a:picLocks noChangeAspect="1"/>
          </p:cNvPicPr>
          <p:nvPr/>
        </p:nvPicPr>
        <p:blipFill>
          <a:blip r:embed="rId2"/>
          <a:stretch>
            <a:fillRect/>
          </a:stretch>
        </p:blipFill>
        <p:spPr>
          <a:xfrm>
            <a:off x="599935" y="1155048"/>
            <a:ext cx="11236604" cy="4684429"/>
          </a:xfrm>
          <a:prstGeom prst="rect">
            <a:avLst/>
          </a:prstGeom>
        </p:spPr>
      </p:pic>
      <p:sp>
        <p:nvSpPr>
          <p:cNvPr id="6" name="Rectangle 5">
            <a:extLst>
              <a:ext uri="{FF2B5EF4-FFF2-40B4-BE49-F238E27FC236}">
                <a16:creationId xmlns:a16="http://schemas.microsoft.com/office/drawing/2014/main" id="{A9B820E0-A6AD-4BCA-B535-56AD34B1FDB4}"/>
              </a:ext>
            </a:extLst>
          </p:cNvPr>
          <p:cNvSpPr/>
          <p:nvPr/>
        </p:nvSpPr>
        <p:spPr bwMode="auto">
          <a:xfrm>
            <a:off x="0" y="1740217"/>
            <a:ext cx="12436475" cy="3514090"/>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では何故デスクトップアプリ</a:t>
            </a:r>
            <a:endParaRPr kumimoji="1" lang="en-US" altLang="ja-JP" sz="66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r>
              <a:rPr kumimoji="1" lang="ja-JP" altLang="en-US" sz="6600" dirty="0">
                <a:gradFill>
                  <a:gsLst>
                    <a:gs pos="0">
                      <a:srgbClr val="FFFFFF"/>
                    </a:gs>
                    <a:gs pos="100000">
                      <a:srgbClr val="FFFFFF"/>
                    </a:gs>
                  </a:gsLst>
                  <a:lin ang="5400000" scaled="0"/>
                </a:gradFill>
                <a:ea typeface="Segoe UI" pitchFamily="34" charset="0"/>
                <a:cs typeface="Segoe UI" pitchFamily="34" charset="0"/>
              </a:rPr>
              <a:t>を選択するのか？</a:t>
            </a:r>
            <a:endParaRPr kumimoji="1" lang="en-US" altLang="ja-JP" sz="66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61229786"/>
      </p:ext>
    </p:extLst>
  </p:cSld>
  <p:clrMapOvr>
    <a:masterClrMapping/>
  </p:clrMapOvr>
  <p:transition>
    <p:fade/>
  </p:transition>
</p:sld>
</file>

<file path=ppt/theme/theme1.xml><?xml version="1.0" encoding="utf-8"?>
<a:theme xmlns:a="http://schemas.openxmlformats.org/drawingml/2006/main" name="1_5-30721_Build_2016_Template_Light">
  <a:themeElements>
    <a:clrScheme name="decode2018">
      <a:dk1>
        <a:srgbClr val="1A1A1A"/>
      </a:dk1>
      <a:lt1>
        <a:srgbClr val="FFFFFF"/>
      </a:lt1>
      <a:dk2>
        <a:srgbClr val="0D0D0D"/>
      </a:dk2>
      <a:lt2>
        <a:srgbClr val="0D0D0D"/>
      </a:lt2>
      <a:accent1>
        <a:srgbClr val="505050"/>
      </a:accent1>
      <a:accent2>
        <a:srgbClr val="E3008C"/>
      </a:accent2>
      <a:accent3>
        <a:srgbClr val="32145A"/>
      </a:accent3>
      <a:accent4>
        <a:srgbClr val="2139B5"/>
      </a:accent4>
      <a:accent5>
        <a:srgbClr val="9D9D9D"/>
      </a:accent5>
      <a:accent6>
        <a:srgbClr val="E6E6E6"/>
      </a:accent6>
      <a:hlink>
        <a:srgbClr val="00B0F0"/>
      </a:hlink>
      <a:folHlink>
        <a:srgbClr val="AA0069"/>
      </a:folHlink>
    </a:clrScheme>
    <a:fontScheme name="decode2018">
      <a:majorFont>
        <a:latin typeface="Segoe UI Light"/>
        <a:ea typeface="Yu Gothic UI"/>
        <a:cs typeface=""/>
      </a:majorFont>
      <a:minorFont>
        <a:latin typeface="Segoe UI"/>
        <a:ea typeface="Yu Gothic UI"/>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Build_2016_16x9_Template.potx" id="{2D9F1654-7A66-4699-829C-201E10216A69}" vid="{2DD1E4E3-0871-45BE-BEDE-345B55444D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C54617C35A1074F8600DC48F6875AFF" ma:contentTypeVersion="8" ma:contentTypeDescription="Create a new document." ma:contentTypeScope="" ma:versionID="2c60cf0c4fe28f10d7ce35e406b64f18">
  <xsd:schema xmlns:xsd="http://www.w3.org/2001/XMLSchema" xmlns:xs="http://www.w3.org/2001/XMLSchema" xmlns:p="http://schemas.microsoft.com/office/2006/metadata/properties" xmlns:ns2="23ce663d-78ec-4732-ad2d-a7087832c5eb" xmlns:ns3="bc0f06ff-896c-4002-857c-088f702138e7" targetNamespace="http://schemas.microsoft.com/office/2006/metadata/properties" ma:root="true" ma:fieldsID="b930faaf9ae931b98c156ac68f563f5b" ns2:_="" ns3:_="">
    <xsd:import namespace="23ce663d-78ec-4732-ad2d-a7087832c5eb"/>
    <xsd:import namespace="bc0f06ff-896c-4002-857c-088f702138e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MediaServiceDateTake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ce663d-78ec-4732-ad2d-a7087832c5e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c0f06ff-896c-4002-857c-088f702138e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23ce663d-78ec-4732-ad2d-a7087832c5eb"/>
    <ds:schemaRef ds:uri="bc0f06ff-896c-4002-857c-088f702138e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EE89B184-A50F-4AA9-8E5B-12D950BFB302}">
  <ds:schemaRefs>
    <ds:schemaRef ds:uri="23ce663d-78ec-4732-ad2d-a7087832c5eb"/>
    <ds:schemaRef ds:uri="bc0f06ff-896c-4002-857c-088f702138e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5334</TotalTime>
  <Words>990</Words>
  <Application>Microsoft Office PowerPoint</Application>
  <PresentationFormat>ユーザー設定</PresentationFormat>
  <Paragraphs>207</Paragraphs>
  <Slides>56</Slides>
  <Notes>4</Notes>
  <HiddenSlides>1</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56</vt:i4>
      </vt:variant>
    </vt:vector>
  </HeadingPairs>
  <TitlesOfParts>
    <vt:vector size="65" baseType="lpstr">
      <vt:lpstr>ＭＳ Ｐゴシック</vt:lpstr>
      <vt:lpstr>Yu Gothic UI</vt:lpstr>
      <vt:lpstr>メイリオ</vt:lpstr>
      <vt:lpstr>Arial</vt:lpstr>
      <vt:lpstr>Calibri</vt:lpstr>
      <vt:lpstr>Consolas</vt:lpstr>
      <vt:lpstr>Segoe UI</vt:lpstr>
      <vt:lpstr>Segoe UI Light</vt:lpstr>
      <vt:lpstr>1_5-30721_Build_2016_Template_Light</vt:lpstr>
      <vt:lpstr>最新 Windows 10 に最適な デスクトップアプリ開発手法ご紹介</vt:lpstr>
      <vt:lpstr>自己紹介</vt:lpstr>
      <vt:lpstr>本セッションのゴール</vt:lpstr>
      <vt:lpstr>アジェンダ</vt:lpstr>
      <vt:lpstr>はじめに</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UWP の開発方法</vt:lpstr>
      <vt:lpstr>Visual Studio 2017 ~Windows Template Studio~</vt:lpstr>
      <vt:lpstr>まとめ</vt:lpstr>
      <vt:lpstr>UWP のコントロール</vt:lpstr>
      <vt:lpstr>マウス・タッチ・ペンに対応した各種コントロール</vt:lpstr>
      <vt:lpstr>InkCanvas / InkToolbar</vt:lpstr>
      <vt:lpstr>InkCanvas / InkToolbar</vt:lpstr>
      <vt:lpstr>DataGrid (Coming soon)</vt:lpstr>
      <vt:lpstr>DataGrid</vt:lpstr>
      <vt:lpstr>その他のコントロールの確認</vt:lpstr>
      <vt:lpstr>XAML Controls Gallery</vt:lpstr>
      <vt:lpstr>Compact sizing（Coming soon）</vt:lpstr>
      <vt:lpstr>まとめ</vt:lpstr>
      <vt:lpstr>見た目以外の機能</vt:lpstr>
      <vt:lpstr>Windows 10 API</vt:lpstr>
      <vt:lpstr>最近追加されている機能の傾向</vt:lpstr>
      <vt:lpstr>今回注目</vt:lpstr>
      <vt:lpstr>デバイス間連携</vt:lpstr>
      <vt:lpstr>タイムライン</vt:lpstr>
      <vt:lpstr>AdaptiveCards</vt:lpstr>
      <vt:lpstr>タイムライン</vt:lpstr>
      <vt:lpstr>Project Rome</vt:lpstr>
      <vt:lpstr>Project Rome</vt:lpstr>
      <vt:lpstr>SDK</vt:lpstr>
      <vt:lpstr>Project Rome</vt:lpstr>
      <vt:lpstr>まとめ</vt:lpstr>
      <vt:lpstr>配布</vt:lpstr>
      <vt:lpstr>配布方法は 3 通り</vt:lpstr>
      <vt:lpstr>Microsoft ストア</vt:lpstr>
      <vt:lpstr>ビジネス向け Microsoft Store からの配布</vt:lpstr>
      <vt:lpstr>サイドローディング</vt:lpstr>
      <vt:lpstr>サイドローディング</vt:lpstr>
      <vt:lpstr>サイドローディング</vt:lpstr>
      <vt:lpstr>まとめ</vt:lpstr>
      <vt:lpstr>まとめ</vt:lpstr>
      <vt:lpstr>まとめ</vt:lpstr>
      <vt:lpstr>PowerPoint プレゼンテーション</vt:lpstr>
      <vt:lpstr>PowerPoint プレゼンテーション</vt:lpstr>
      <vt:lpstr>PowerPoint プレゼンテーション</vt:lpstr>
      <vt:lpstr>参考情報</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スピーカースライド作成前の確認シート例</dc:title>
  <cp:lastModifiedBy>Kazuki Ota</cp:lastModifiedBy>
  <cp:revision>185</cp:revision>
  <dcterms:modified xsi:type="dcterms:W3CDTF">2018-05-21T21:58:04Z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0x0101003C54617C35A1074F8600DC48F6875AFF</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49;#Moscone Center|d4f36a2e-dd0d-4424-990f-7c93b4e9f063</vt:lpwstr>
  </property>
  <property fmtid="{D5CDD505-2E9C-101B-9397-08002B2CF9AE}" pid="7" name="Track">
    <vt:lpwstr/>
  </property>
  <property fmtid="{D5CDD505-2E9C-101B-9397-08002B2CF9AE}" pid="8" name="Event Location">
    <vt:lpwstr>48;#San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TaxKeyword">
    <vt:lpwstr>46;#Microsoft Build 2016|da8a10b5-9bc3-4217-80aa-6b60d6ec1cee</vt:lpwstr>
  </property>
  <property fmtid="{D5CDD505-2E9C-101B-9397-08002B2CF9AE}" pid="12" name="Audience1">
    <vt:lpwstr/>
  </property>
  <property fmtid="{D5CDD505-2E9C-101B-9397-08002B2CF9AE}" pid="13" name="Event Name">
    <vt:lpwstr>47;#Build|58542b36-5bf5-46a6-a53f-a41fb7a73785</vt:lpwstr>
  </property>
  <property fmtid="{D5CDD505-2E9C-101B-9397-08002B2CF9AE}" pid="14" name="MSIP_Label_f42aa342-8706-4288-bd11-ebb85995028c_Enabled">
    <vt:lpwstr>True</vt:lpwstr>
  </property>
  <property fmtid="{D5CDD505-2E9C-101B-9397-08002B2CF9AE}" pid="15" name="MSIP_Label_f42aa342-8706-4288-bd11-ebb85995028c_SiteId">
    <vt:lpwstr>72f988bf-86f1-41af-91ab-2d7cd011db47</vt:lpwstr>
  </property>
  <property fmtid="{D5CDD505-2E9C-101B-9397-08002B2CF9AE}" pid="16" name="MSIP_Label_f42aa342-8706-4288-bd11-ebb85995028c_Owner">
    <vt:lpwstr>shintak@microsoft.com</vt:lpwstr>
  </property>
  <property fmtid="{D5CDD505-2E9C-101B-9397-08002B2CF9AE}" pid="17" name="MSIP_Label_f42aa342-8706-4288-bd11-ebb85995028c_SetDate">
    <vt:lpwstr>2018-04-16T12:41:18.3352789Z</vt:lpwstr>
  </property>
  <property fmtid="{D5CDD505-2E9C-101B-9397-08002B2CF9AE}" pid="18" name="MSIP_Label_f42aa342-8706-4288-bd11-ebb85995028c_Name">
    <vt:lpwstr>General</vt:lpwstr>
  </property>
  <property fmtid="{D5CDD505-2E9C-101B-9397-08002B2CF9AE}" pid="19" name="MSIP_Label_f42aa342-8706-4288-bd11-ebb85995028c_Application">
    <vt:lpwstr>Microsoft Azure Information Protection</vt:lpwstr>
  </property>
  <property fmtid="{D5CDD505-2E9C-101B-9397-08002B2CF9AE}" pid="20" name="MSIP_Label_f42aa342-8706-4288-bd11-ebb85995028c_Extended_MSFT_Method">
    <vt:lpwstr>Automatic</vt:lpwstr>
  </property>
  <property fmtid="{D5CDD505-2E9C-101B-9397-08002B2CF9AE}" pid="21" name="Sensitivity">
    <vt:lpwstr>General</vt:lpwstr>
  </property>
</Properties>
</file>

<file path=docProps/thumbnail.jpeg>
</file>